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3" autoAdjust="0"/>
    <p:restoredTop sz="94660"/>
  </p:normalViewPr>
  <p:slideViewPr>
    <p:cSldViewPr>
      <p:cViewPr>
        <p:scale>
          <a:sx n="60" d="100"/>
          <a:sy n="60" d="100"/>
        </p:scale>
        <p:origin x="77" y="-19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66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5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18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814536" y="404318"/>
            <a:ext cx="1804512" cy="86009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1004" y="404318"/>
            <a:ext cx="5235312" cy="86009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1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1004" y="2352394"/>
            <a:ext cx="3519911" cy="66528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99138" y="2352394"/>
            <a:ext cx="3519911" cy="66528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15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9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6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9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67EE-09EB-441F-AAB5-AACF22ECB45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8CFB-5A3A-4423-BBA4-5A49D30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7"/>
          <a:stretch/>
        </p:blipFill>
        <p:spPr bwMode="auto">
          <a:xfrm>
            <a:off x="495028" y="1260351"/>
            <a:ext cx="4826432" cy="59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98368" y="127027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1797 - 1828</a:t>
            </a:r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76" y="2403187"/>
            <a:ext cx="2606296" cy="13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41804" y="2018461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Autrichien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9769" y="8899"/>
            <a:ext cx="4923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Franz Schubert</a:t>
            </a:r>
            <a:endParaRPr lang="fr-FR" sz="6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93" y="4009000"/>
            <a:ext cx="4230573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André Tchaïkovski</a:t>
            </a:r>
          </a:p>
          <a:p>
            <a:pPr algn="ctr"/>
            <a:r>
              <a:rPr lang="fr-FR" sz="1400" dirty="0" smtClean="0"/>
              <a:t>Compositeur polonais</a:t>
            </a:r>
          </a:p>
          <a:p>
            <a:pPr algn="ctr"/>
            <a:r>
              <a:rPr lang="fr-FR" sz="1400" dirty="0" smtClean="0"/>
              <a:t>1935 - 1982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45030"/>
            <a:ext cx="936104" cy="11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7103" y="126790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1840 - 1893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472482" y="2026124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Russe</a:t>
            </a:r>
            <a:endParaRPr lang="fr-FR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70793" y="0"/>
            <a:ext cx="73921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Piotr </a:t>
            </a:r>
            <a:r>
              <a:rPr lang="fr-FR" sz="6000" b="1" dirty="0" err="1" smtClean="0"/>
              <a:t>llitch</a:t>
            </a:r>
            <a:r>
              <a:rPr lang="fr-FR" sz="6000" b="1" dirty="0" smtClean="0"/>
              <a:t> </a:t>
            </a:r>
            <a:r>
              <a:rPr lang="fr-FR" sz="6000" b="1" dirty="0" smtClean="0"/>
              <a:t>Tchaïkovski</a:t>
            </a:r>
            <a:endParaRPr lang="fr-FR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59" y="2426234"/>
            <a:ext cx="2106000" cy="14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015663"/>
            <a:ext cx="4608512" cy="622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29" y="3975798"/>
            <a:ext cx="381990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0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 Piotr </a:t>
            </a:r>
            <a:r>
              <a:rPr lang="fr-FR" sz="1800" b="1" dirty="0" err="1" smtClean="0"/>
              <a:t>llich</a:t>
            </a:r>
            <a:r>
              <a:rPr lang="fr-FR" sz="1800" b="1" dirty="0" smtClean="0"/>
              <a:t> Tchaïkovski</a:t>
            </a:r>
            <a:endParaRPr lang="fr-FR" sz="1800" b="1" dirty="0" smtClean="0"/>
          </a:p>
          <a:p>
            <a:pPr algn="ctr"/>
            <a:r>
              <a:rPr lang="fr-FR" sz="1400" dirty="0" smtClean="0"/>
              <a:t>Compositeur </a:t>
            </a:r>
            <a:r>
              <a:rPr lang="fr-FR" sz="1400" dirty="0" smtClean="0"/>
              <a:t>russe</a:t>
            </a:r>
            <a:endParaRPr lang="fr-FR" sz="1400" dirty="0" smtClean="0"/>
          </a:p>
          <a:p>
            <a:pPr algn="ctr"/>
            <a:r>
              <a:rPr lang="fr-FR" sz="1400" dirty="0" smtClean="0"/>
              <a:t>1840 - 1893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4" y="99647"/>
            <a:ext cx="800192" cy="1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04342" y="112072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1833 - 1897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277717" y="2026124"/>
            <a:ext cx="1178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Allemand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4807" y="4301"/>
            <a:ext cx="57558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Johannes Brahms</a:t>
            </a:r>
            <a:endParaRPr lang="fr-FR" sz="6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7" y="1120721"/>
            <a:ext cx="4784299" cy="61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8" y="2454086"/>
            <a:ext cx="2372840" cy="14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43" y="3991515"/>
            <a:ext cx="4231911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2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Johannes Brahms</a:t>
            </a:r>
          </a:p>
          <a:p>
            <a:pPr algn="ctr"/>
            <a:r>
              <a:rPr lang="fr-FR" sz="1400" dirty="0" smtClean="0"/>
              <a:t>Compositeur allemand</a:t>
            </a:r>
          </a:p>
          <a:p>
            <a:pPr algn="ctr"/>
            <a:r>
              <a:rPr lang="fr-FR" sz="1400" dirty="0" smtClean="0"/>
              <a:t>1833 - 1897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5083" r="13241" b="24669"/>
          <a:stretch/>
        </p:blipFill>
        <p:spPr bwMode="auto">
          <a:xfrm>
            <a:off x="5706740" y="108222"/>
            <a:ext cx="833270" cy="109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9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56308" y="12084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1810 - 1849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885467" y="2026124"/>
            <a:ext cx="1963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Franco - polonais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7537" y="0"/>
            <a:ext cx="52030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Frédéric Chopin</a:t>
            </a:r>
            <a:endParaRPr lang="fr-FR" sz="6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19"/>
          <a:stretch/>
        </p:blipFill>
        <p:spPr bwMode="auto">
          <a:xfrm>
            <a:off x="252430" y="1208498"/>
            <a:ext cx="5067415" cy="60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035332" y="2282373"/>
            <a:ext cx="1059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Polonais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52" y="4027936"/>
            <a:ext cx="4387413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27" y="2464008"/>
            <a:ext cx="2256427" cy="14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97" y="2464008"/>
            <a:ext cx="2106000" cy="14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57036" r="58303" b="14627"/>
          <a:stretch/>
        </p:blipFill>
        <p:spPr bwMode="auto">
          <a:xfrm>
            <a:off x="6498828" y="5413774"/>
            <a:ext cx="1148316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0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Frédéric Chopin</a:t>
            </a:r>
          </a:p>
          <a:p>
            <a:pPr algn="ctr"/>
            <a:r>
              <a:rPr lang="fr-FR" sz="1400" dirty="0" smtClean="0"/>
              <a:t>Compositeur franco - polonais</a:t>
            </a:r>
          </a:p>
          <a:p>
            <a:pPr algn="ctr"/>
            <a:r>
              <a:rPr lang="fr-FR" sz="1400" dirty="0" smtClean="0"/>
              <a:t>1810 - 1849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3" r="4677" b="28426"/>
          <a:stretch/>
        </p:blipFill>
        <p:spPr bwMode="auto">
          <a:xfrm>
            <a:off x="5778748" y="97937"/>
            <a:ext cx="936128" cy="103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9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7103" y="126790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1804 - 1849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232037" y="2077458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Autrichien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6362" y="0"/>
            <a:ext cx="4941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Johann Strauss</a:t>
            </a:r>
            <a:endParaRPr lang="fr-FR" sz="6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4" y="1238980"/>
            <a:ext cx="507017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01" y="2498379"/>
            <a:ext cx="2606296" cy="13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62" y="3924647"/>
            <a:ext cx="4230573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6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Johann Strauss</a:t>
            </a:r>
          </a:p>
          <a:p>
            <a:pPr algn="ctr"/>
            <a:r>
              <a:rPr lang="fr-FR" sz="1400" dirty="0" smtClean="0"/>
              <a:t>Compositeur autrichien</a:t>
            </a:r>
          </a:p>
          <a:p>
            <a:pPr algn="ctr"/>
            <a:r>
              <a:rPr lang="fr-FR" sz="1400" dirty="0" smtClean="0"/>
              <a:t>1804 - 1849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6" r="15532" b="48506"/>
          <a:stretch/>
        </p:blipFill>
        <p:spPr bwMode="auto">
          <a:xfrm>
            <a:off x="5490716" y="73298"/>
            <a:ext cx="1008112" cy="11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3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7103" y="126790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1732 - 1809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38355" y="0"/>
            <a:ext cx="45831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Joseph Haydn</a:t>
            </a:r>
            <a:endParaRPr lang="fr-FR" sz="6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401316" y="1233017"/>
            <a:ext cx="5128628" cy="59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2037" y="2077458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Autrichien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01" y="2498379"/>
            <a:ext cx="2606296" cy="13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62" y="3924647"/>
            <a:ext cx="4230573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0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6860" y="108222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Franz Schubert</a:t>
            </a:r>
          </a:p>
          <a:p>
            <a:pPr algn="ctr"/>
            <a:r>
              <a:rPr lang="fr-FR" sz="1400" dirty="0" smtClean="0"/>
              <a:t>Compositeur autrichien </a:t>
            </a:r>
          </a:p>
          <a:p>
            <a:pPr algn="ctr"/>
            <a:r>
              <a:rPr lang="fr-FR" sz="1400" dirty="0" smtClean="0"/>
              <a:t>1797 - 1828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13467" b="50000"/>
          <a:stretch/>
        </p:blipFill>
        <p:spPr bwMode="auto">
          <a:xfrm>
            <a:off x="5706740" y="96026"/>
            <a:ext cx="961218" cy="10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8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Joseph Haydn</a:t>
            </a:r>
          </a:p>
          <a:p>
            <a:pPr algn="ctr"/>
            <a:r>
              <a:rPr lang="fr-FR" sz="1400" dirty="0" smtClean="0"/>
              <a:t>Compositeur autrichien</a:t>
            </a:r>
          </a:p>
          <a:p>
            <a:pPr algn="ctr"/>
            <a:r>
              <a:rPr lang="fr-FR" sz="1400" dirty="0" smtClean="0"/>
              <a:t>1732 - 1809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9005" r="26314" b="36221"/>
          <a:stretch/>
        </p:blipFill>
        <p:spPr bwMode="auto">
          <a:xfrm>
            <a:off x="5634731" y="108222"/>
            <a:ext cx="936105" cy="108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9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04342" y="108038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1685 - 1750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746300" y="6286"/>
            <a:ext cx="74616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Johann Sébastian Bach</a:t>
            </a:r>
            <a:endParaRPr lang="fr-FR" sz="6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068007"/>
            <a:ext cx="4982066" cy="61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77717" y="2026124"/>
            <a:ext cx="1178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Allemand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8" y="2454086"/>
            <a:ext cx="2372840" cy="14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43" y="3991515"/>
            <a:ext cx="4231911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2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Johann Sébastian Bach</a:t>
            </a:r>
          </a:p>
          <a:p>
            <a:pPr algn="ctr"/>
            <a:r>
              <a:rPr lang="fr-FR" sz="1400" dirty="0" smtClean="0"/>
              <a:t>Compositeur allemand</a:t>
            </a:r>
          </a:p>
          <a:p>
            <a:pPr algn="ctr"/>
            <a:r>
              <a:rPr lang="fr-FR" sz="1400" dirty="0" smtClean="0"/>
              <a:t>1685 - 1750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23553" b="50000"/>
          <a:stretch/>
        </p:blipFill>
        <p:spPr bwMode="auto">
          <a:xfrm>
            <a:off x="5464628" y="96027"/>
            <a:ext cx="1034200" cy="108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8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04342" y="124370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1678 - 1741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063859" y="0"/>
            <a:ext cx="5089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Antonio Vivaldi</a:t>
            </a:r>
            <a:endParaRPr lang="fr-FR" sz="6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331999"/>
            <a:ext cx="482453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98" y="2451916"/>
            <a:ext cx="2106000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8406" y="2026124"/>
            <a:ext cx="83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Italien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31" y="3996655"/>
            <a:ext cx="4300693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4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Antonio Vivaldi</a:t>
            </a:r>
          </a:p>
          <a:p>
            <a:pPr algn="ctr"/>
            <a:r>
              <a:rPr lang="fr-FR" sz="1400" dirty="0" smtClean="0"/>
              <a:t>Compositeur italien</a:t>
            </a:r>
          </a:p>
          <a:p>
            <a:pPr algn="ctr"/>
            <a:r>
              <a:rPr lang="fr-FR" sz="1400" dirty="0" smtClean="0"/>
              <a:t>1678 - 1741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1" r="29306" b="45558"/>
          <a:stretch/>
        </p:blipFill>
        <p:spPr bwMode="auto">
          <a:xfrm>
            <a:off x="5562724" y="82627"/>
            <a:ext cx="930436" cy="110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70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04342" y="124370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1813 - 1883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063859" y="0"/>
            <a:ext cx="5265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Richard Wagner</a:t>
            </a:r>
            <a:endParaRPr lang="fr-FR" sz="6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728" y="1211133"/>
            <a:ext cx="436775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77717" y="2026124"/>
            <a:ext cx="1178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Allemand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8" y="2454086"/>
            <a:ext cx="2372840" cy="14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43" y="3991515"/>
            <a:ext cx="4231911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43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Richard Wagner</a:t>
            </a:r>
          </a:p>
          <a:p>
            <a:pPr algn="ctr"/>
            <a:r>
              <a:rPr lang="fr-FR" sz="1400" dirty="0" smtClean="0"/>
              <a:t>Compositeur allemand</a:t>
            </a:r>
          </a:p>
          <a:p>
            <a:pPr algn="ctr"/>
            <a:r>
              <a:rPr lang="fr-FR" sz="1400" dirty="0" smtClean="0"/>
              <a:t>1813 - 1883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7856" b="30159"/>
          <a:stretch/>
        </p:blipFill>
        <p:spPr bwMode="auto">
          <a:xfrm flipH="1">
            <a:off x="5778748" y="96027"/>
            <a:ext cx="841084" cy="104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3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62050" y="109533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1770 - 1827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277715" y="2003077"/>
            <a:ext cx="1178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Allemand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0185" y="-22863"/>
            <a:ext cx="8627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/>
              <a:t>Ludwig van Beethoven</a:t>
            </a:r>
            <a:endParaRPr lang="fr-FR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8" y="2403187"/>
            <a:ext cx="2372840" cy="14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43" y="3946011"/>
            <a:ext cx="4231911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6" y="1095330"/>
            <a:ext cx="5062783" cy="609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4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473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Ludwig van Beethoven</a:t>
            </a:r>
          </a:p>
          <a:p>
            <a:pPr algn="ctr"/>
            <a:r>
              <a:rPr lang="fr-FR" sz="1400" dirty="0" smtClean="0"/>
              <a:t>Compositeur allemand</a:t>
            </a:r>
          </a:p>
          <a:p>
            <a:pPr algn="ctr"/>
            <a:r>
              <a:rPr lang="fr-FR" sz="1400" dirty="0" smtClean="0"/>
              <a:t>1770 - 1827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r="7740" b="43668"/>
          <a:stretch/>
        </p:blipFill>
        <p:spPr bwMode="auto">
          <a:xfrm>
            <a:off x="5634732" y="96027"/>
            <a:ext cx="1049237" cy="10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5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50890" y="13590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1756 - 1791</a:t>
            </a:r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01" y="2403187"/>
            <a:ext cx="2606296" cy="13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2029" y="2018461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Autrichien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220" y="6286"/>
            <a:ext cx="8832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Wolfgang Amadeus Mozart</a:t>
            </a:r>
            <a:endParaRPr lang="fr-FR" sz="6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93" y="4009000"/>
            <a:ext cx="4230573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2" b="12965"/>
          <a:stretch/>
        </p:blipFill>
        <p:spPr bwMode="auto">
          <a:xfrm>
            <a:off x="298015" y="1382232"/>
            <a:ext cx="4752528" cy="58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5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Wolfgang Amadeus Mozart</a:t>
            </a:r>
          </a:p>
          <a:p>
            <a:pPr algn="ctr"/>
            <a:r>
              <a:rPr lang="fr-FR" sz="1400" dirty="0" smtClean="0"/>
              <a:t>Compositeur autrichien </a:t>
            </a:r>
          </a:p>
          <a:p>
            <a:pPr algn="ctr"/>
            <a:r>
              <a:rPr lang="fr-FR" sz="1400" dirty="0" smtClean="0"/>
              <a:t>1756 - 1791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3042" r="13496" b="30443"/>
          <a:stretch/>
        </p:blipFill>
        <p:spPr bwMode="auto">
          <a:xfrm>
            <a:off x="5850756" y="93263"/>
            <a:ext cx="840840" cy="11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7103" y="126790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1862 - 1918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348729" y="2026124"/>
            <a:ext cx="1036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Français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9091" y="23302"/>
            <a:ext cx="5216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Claude Debussy</a:t>
            </a:r>
            <a:endParaRPr lang="fr-FR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30"/>
          <a:stretch/>
        </p:blipFill>
        <p:spPr bwMode="auto">
          <a:xfrm>
            <a:off x="422069" y="1373572"/>
            <a:ext cx="5022931" cy="58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77" y="2487855"/>
            <a:ext cx="2106000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92" y="3970538"/>
            <a:ext cx="3905513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0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0224" y="108222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Au mois de ________________ , nous écoutons :   </a:t>
            </a:r>
          </a:p>
          <a:p>
            <a:pPr algn="ctr"/>
            <a:r>
              <a:rPr lang="fr-FR" sz="1800" b="1" dirty="0" smtClean="0"/>
              <a:t>Claude Debussy</a:t>
            </a:r>
          </a:p>
          <a:p>
            <a:pPr algn="ctr"/>
            <a:r>
              <a:rPr lang="fr-FR" sz="1400" dirty="0" smtClean="0"/>
              <a:t>Compositeur français</a:t>
            </a:r>
          </a:p>
          <a:p>
            <a:pPr algn="ctr"/>
            <a:r>
              <a:rPr lang="fr-FR" sz="1400" dirty="0" smtClean="0"/>
              <a:t>1862-1918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06140" y="96027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3" y="828303"/>
            <a:ext cx="4132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 smtClean="0"/>
              <a:t>Je dessine ce que je ressens en écoutant sa musique :</a:t>
            </a:r>
            <a:endParaRPr lang="fr-FR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62124" y="1260351"/>
            <a:ext cx="1036915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3262" r="16852" b="44096"/>
          <a:stretch/>
        </p:blipFill>
        <p:spPr bwMode="auto">
          <a:xfrm>
            <a:off x="5706740" y="96026"/>
            <a:ext cx="946746" cy="104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16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7103" y="126790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1935 - 1982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337188" y="2026124"/>
            <a:ext cx="1059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Polonais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0793" y="0"/>
            <a:ext cx="5917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/>
              <a:t>André Tchaïkovski</a:t>
            </a:r>
            <a:endParaRPr lang="fr-FR" sz="6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9" y="1197009"/>
            <a:ext cx="5129857" cy="625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10" y="4003638"/>
            <a:ext cx="4387414" cy="32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04" y="2437661"/>
            <a:ext cx="2256427" cy="14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94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428</Words>
  <Application>Microsoft Office PowerPoint</Application>
  <PresentationFormat>Personnalisé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12</cp:revision>
  <dcterms:created xsi:type="dcterms:W3CDTF">2016-11-12T08:29:56Z</dcterms:created>
  <dcterms:modified xsi:type="dcterms:W3CDTF">2016-11-13T15:23:47Z</dcterms:modified>
</cp:coreProperties>
</file>