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19" autoAdjust="0"/>
    <p:restoredTop sz="94660"/>
  </p:normalViewPr>
  <p:slideViewPr>
    <p:cSldViewPr>
      <p:cViewPr>
        <p:scale>
          <a:sx n="72" d="100"/>
          <a:sy n="72" d="100"/>
        </p:scale>
        <p:origin x="-2458" y="109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18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5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1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7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61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85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52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79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85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8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4CEA-669F-4671-95AF-80BDF2D6C59B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0229C-4EF4-40D2-83CC-F66C545AA1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80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5992" y="212360"/>
            <a:ext cx="64087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PROGRESSION  DICTEES  MUETTES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78673"/>
              </p:ext>
            </p:extLst>
          </p:nvPr>
        </p:nvGraphicFramePr>
        <p:xfrm>
          <a:off x="108223" y="738188"/>
          <a:ext cx="7344813" cy="950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89"/>
                <a:gridCol w="363991"/>
                <a:gridCol w="363991"/>
                <a:gridCol w="254794"/>
                <a:gridCol w="1902979"/>
                <a:gridCol w="1008112"/>
                <a:gridCol w="1080119"/>
                <a:gridCol w="1080119"/>
                <a:gridCol w="1080119"/>
              </a:tblGrid>
              <a:tr h="451040">
                <a:tc rowSpan="6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Dictées phonétiques</a:t>
                      </a:r>
                      <a:endParaRPr lang="fr-FR" sz="12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 lettres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o ²$ c ²l ²b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as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col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sac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04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i u ²$ c ²l ²b 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f m r v 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bus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fil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vis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pic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mur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04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o i u ²$ c ²l ²b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m r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ami 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bac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lis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661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Plus de 3 lettres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4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o i u ²$ ²l 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²b m p r v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t d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lama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iris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puma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domino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moto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lavabo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661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5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i o ²$ c ²l 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 f r p d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cacao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canari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bocal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radio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parasol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canif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661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6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 o c ²l ²b c 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 p m r f v d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bébé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canapé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café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vélo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caméra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rowSpan="6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Dictées phonétiques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 muet final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pile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livre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cube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robe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rame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lame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tube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lune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note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mine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olive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pirate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banane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cabane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tulipe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tomate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salade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4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carafe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ovale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locomotive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bobine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école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épine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5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 entre 2 consonnes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sel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bec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6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 muet final après voyelle (mots féminins)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tortue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momie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statue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ortie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pluie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rowSpan="6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Dictées phonétiques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 consonnes 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qui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 se suivent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arc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blé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abri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clé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cri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cristal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cactus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établi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cabri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castor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colibri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 consonnes 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qui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 se suivent</a:t>
                      </a:r>
                    </a:p>
                    <a:p>
                      <a:pPr algn="ctr"/>
                      <a:endParaRPr lang="fr-FR" sz="1200" b="1" baseline="0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 muet final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tigre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livre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corne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tarte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larme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carte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4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plume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porte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arbre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frite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sucre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crabe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5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table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liste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borne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tartine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piste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6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crocodile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cascade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cartable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sabre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pupitre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cravate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66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5992" y="212360"/>
            <a:ext cx="64087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andara" panose="020E0502030303020204" pitchFamily="34" charset="0"/>
              </a:rPr>
              <a:t>PROGRESSION  DICTEES  MUETTES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73724"/>
              </p:ext>
            </p:extLst>
          </p:nvPr>
        </p:nvGraphicFramePr>
        <p:xfrm>
          <a:off x="108223" y="738188"/>
          <a:ext cx="7272810" cy="932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3"/>
                <a:gridCol w="806964"/>
                <a:gridCol w="396367"/>
                <a:gridCol w="1003556"/>
                <a:gridCol w="1197305"/>
                <a:gridCol w="1197305"/>
                <a:gridCol w="1197305"/>
                <a:gridCol w="1197305"/>
              </a:tblGrid>
              <a:tr h="432750">
                <a:tc rowSpan="18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rowSpan="18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Dictées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phonétiques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è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lèvre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cafetière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frère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trèfle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comète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vipère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rivière</a:t>
                      </a: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sirène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ou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²poule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soupe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loupe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fourmi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boule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clou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moule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ours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ch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cheval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cloche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vache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chacal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niche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parachute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ruche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machine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4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an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flan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pancarte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volcan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pélican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amande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sandale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plante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lanterne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5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in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calepin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patin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lapin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vin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sapin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marin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matin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épingle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6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on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talon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melon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salon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avion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biberon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lion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ronde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montre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7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eu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feu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facteur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meule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neuf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milieu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radiateur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tracteur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sécateur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8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oi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poire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voiture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roi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poivre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étoile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voile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boite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tiroir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9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g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doux</a:t>
                      </a:r>
                      <a:endParaRPr lang="fr-FR" sz="12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girafe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fromage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²luge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givre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cage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²page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asperge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nuage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10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g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dur</a:t>
                      </a:r>
                      <a:endParaRPr lang="fr-FR" sz="12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gare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ogre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globe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cargo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agrafe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frigo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²légume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tigre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ai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aigle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aile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raie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²laine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balai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éclair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dromadaire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²plaine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12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c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doux</a:t>
                      </a:r>
                      <a:endParaRPr lang="fr-FR" sz="12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glace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cible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cigare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cil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cigale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céréale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²limace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²place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au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taupe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mauve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épaule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auto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²jaune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gaufre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paume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aubépine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14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ill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fille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bille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corbeille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volaille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abeille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corneille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oreille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caille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15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qu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²brique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quatre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²barque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orque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²pique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toque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masque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abaque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16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s=z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vase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église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rose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case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valise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laser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caserne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mimosa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17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²j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²jupe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soja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²juste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²jar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²judo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²javel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²p</a:t>
                      </a:r>
                      <a:r>
                        <a:rPr lang="fr-FR" sz="1400" b="0" dirty="0" smtClean="0">
                          <a:solidFill>
                            <a:srgbClr val="FF0000"/>
                          </a:solidFill>
                          <a:latin typeface="Cursive standard" pitchFamily="2" charset="0"/>
                        </a:rPr>
                        <a:t>y</a:t>
                      </a:r>
                      <a:r>
                        <a:rPr lang="fr-FR" sz="1400" b="0" dirty="0" smtClean="0">
                          <a:latin typeface="Cursive standard" pitchFamily="2" charset="0"/>
                        </a:rPr>
                        <a:t>jama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²jade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750">
                <a:tc vMerge="1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18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latin typeface="Cursive standard" pitchFamily="2" charset="0"/>
                        </a:rPr>
                        <a:t>eau</a:t>
                      </a:r>
                      <a:endParaRPr lang="fr-FR" sz="1800" b="1" dirty="0" smtClean="0">
                        <a:solidFill>
                          <a:srgbClr val="C00000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rideau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seau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bateau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bureau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drapeau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veau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marteau</a:t>
                      </a:r>
                    </a:p>
                    <a:p>
                      <a:pPr algn="ctr"/>
                      <a:r>
                        <a:rPr lang="fr-FR" sz="1400" b="0" dirty="0" smtClean="0">
                          <a:latin typeface="Cursive standard" pitchFamily="2" charset="0"/>
                        </a:rPr>
                        <a:t>poteau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7504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431</Words>
  <Application>Microsoft Office PowerPoint</Application>
  <PresentationFormat>Personnalisé</PresentationFormat>
  <Paragraphs>338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9</cp:revision>
  <dcterms:created xsi:type="dcterms:W3CDTF">2017-03-06T05:19:28Z</dcterms:created>
  <dcterms:modified xsi:type="dcterms:W3CDTF">2017-03-12T21:16:40Z</dcterms:modified>
</cp:coreProperties>
</file>