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0693400" cy="7561263"/>
  <p:notesSz cx="9945688" cy="6858000"/>
  <p:defaultTextStyle>
    <a:defPPr>
      <a:defRPr lang="fr-FR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24" autoAdjust="0"/>
    <p:restoredTop sz="94660"/>
  </p:normalViewPr>
  <p:slideViewPr>
    <p:cSldViewPr>
      <p:cViewPr>
        <p:scale>
          <a:sx n="70" d="100"/>
          <a:sy n="70" d="100"/>
        </p:scale>
        <p:origin x="-2676" y="-816"/>
      </p:cViewPr>
      <p:guideLst>
        <p:guide orient="horz" pos="2382"/>
        <p:guide pos="33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33588" y="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BC906-3A50-4900-B7AB-74F0978DA22D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33588" y="651391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621DE-927A-4AC0-92DF-69D7504520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2347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02005" y="2348894"/>
            <a:ext cx="9089391" cy="162077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04011" y="4284715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2417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8727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814535" y="404319"/>
            <a:ext cx="1804512" cy="860093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1004" y="404319"/>
            <a:ext cx="5235311" cy="860093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3549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636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1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44705" y="3204787"/>
            <a:ext cx="9089391" cy="1654025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7491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1004" y="2352393"/>
            <a:ext cx="3519911" cy="6652862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99138" y="2352393"/>
            <a:ext cx="3519911" cy="6652862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2923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671" y="302802"/>
            <a:ext cx="9624060" cy="126021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672" y="1692534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34672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32100" y="1692534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32100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533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357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5949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671" y="301051"/>
            <a:ext cx="3518056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80823" y="301051"/>
            <a:ext cx="5977909" cy="6453329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6" cy="5172115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260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95981" y="5292885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95981" y="5917740"/>
            <a:ext cx="6416040" cy="887397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877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34671" y="302802"/>
            <a:ext cx="9624060" cy="1260210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671" y="1764296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34671" y="7008172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DA29E-28CA-4D15-9A29-2E74CD14AB20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653579" y="7008172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63604" y="7008172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FC89A-1751-4C3B-9FF8-4AA67E6F15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085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12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microsoft.com/office/2007/relationships/hdphoto" Target="../media/hdphoto1.wdp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microsoft.com/office/2007/relationships/hdphoto" Target="../media/hdphoto3.wdp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microsoft.com/office/2007/relationships/hdphoto" Target="../media/hdphoto4.wdp"/><Relationship Id="rId10" Type="http://schemas.openxmlformats.org/officeDocument/2006/relationships/image" Target="../media/image17.png"/><Relationship Id="rId4" Type="http://schemas.openxmlformats.org/officeDocument/2006/relationships/image" Target="../media/image31.png"/><Relationship Id="rId9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13" Type="http://schemas.openxmlformats.org/officeDocument/2006/relationships/image" Target="../media/image45.png"/><Relationship Id="rId3" Type="http://schemas.openxmlformats.org/officeDocument/2006/relationships/image" Target="../media/image36.png"/><Relationship Id="rId7" Type="http://schemas.openxmlformats.org/officeDocument/2006/relationships/image" Target="../media/image40.JPG"/><Relationship Id="rId12" Type="http://schemas.openxmlformats.org/officeDocument/2006/relationships/image" Target="../media/image4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11" Type="http://schemas.openxmlformats.org/officeDocument/2006/relationships/image" Target="../media/image43.png"/><Relationship Id="rId5" Type="http://schemas.openxmlformats.org/officeDocument/2006/relationships/image" Target="../media/image38.png"/><Relationship Id="rId10" Type="http://schemas.openxmlformats.org/officeDocument/2006/relationships/image" Target="../media/image17.png"/><Relationship Id="rId4" Type="http://schemas.openxmlformats.org/officeDocument/2006/relationships/image" Target="../media/image37.png"/><Relationship Id="rId9" Type="http://schemas.openxmlformats.org/officeDocument/2006/relationships/image" Target="../media/image42.jpeg"/><Relationship Id="rId14" Type="http://schemas.openxmlformats.org/officeDocument/2006/relationships/image" Target="../media/image4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7.png"/><Relationship Id="rId7" Type="http://schemas.openxmlformats.org/officeDocument/2006/relationships/image" Target="../media/image4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51.png"/><Relationship Id="rId5" Type="http://schemas.openxmlformats.org/officeDocument/2006/relationships/image" Target="../media/image49.png"/><Relationship Id="rId10" Type="http://schemas.openxmlformats.org/officeDocument/2006/relationships/image" Target="../media/image50.png"/><Relationship Id="rId4" Type="http://schemas.openxmlformats.org/officeDocument/2006/relationships/image" Target="../media/image48.png"/><Relationship Id="rId9" Type="http://schemas.openxmlformats.org/officeDocument/2006/relationships/image" Target="../media/image4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50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12" Type="http://schemas.openxmlformats.org/officeDocument/2006/relationships/image" Target="../media/image4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11" Type="http://schemas.openxmlformats.org/officeDocument/2006/relationships/image" Target="../media/image44.png"/><Relationship Id="rId5" Type="http://schemas.openxmlformats.org/officeDocument/2006/relationships/image" Target="../media/image54.png"/><Relationship Id="rId10" Type="http://schemas.openxmlformats.org/officeDocument/2006/relationships/image" Target="../media/image43.png"/><Relationship Id="rId4" Type="http://schemas.openxmlformats.org/officeDocument/2006/relationships/image" Target="../media/image53.png"/><Relationship Id="rId9" Type="http://schemas.openxmlformats.org/officeDocument/2006/relationships/image" Target="../media/image17.png"/><Relationship Id="rId14" Type="http://schemas.openxmlformats.org/officeDocument/2006/relationships/image" Target="../media/image5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58.png"/><Relationship Id="rId7" Type="http://schemas.openxmlformats.org/officeDocument/2006/relationships/image" Target="../media/image43.png"/><Relationship Id="rId12" Type="http://schemas.openxmlformats.org/officeDocument/2006/relationships/image" Target="../media/image6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61.png"/><Relationship Id="rId5" Type="http://schemas.openxmlformats.org/officeDocument/2006/relationships/image" Target="../media/image60.png"/><Relationship Id="rId10" Type="http://schemas.openxmlformats.org/officeDocument/2006/relationships/image" Target="../media/image50.png"/><Relationship Id="rId4" Type="http://schemas.openxmlformats.org/officeDocument/2006/relationships/image" Target="../media/image59.png"/><Relationship Id="rId9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100756" y="4462802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travaille la motricité de mes doigts</a:t>
            </a:r>
          </a:p>
        </p:txBody>
      </p:sp>
      <p:sp>
        <p:nvSpPr>
          <p:cNvPr id="33" name="Text Box 13"/>
          <p:cNvSpPr txBox="1">
            <a:spLocks noChangeArrowheads="1"/>
          </p:cNvSpPr>
          <p:nvPr/>
        </p:nvSpPr>
        <p:spPr bwMode="auto">
          <a:xfrm>
            <a:off x="766137" y="4462802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tiens correctement mon crayon</a:t>
            </a:r>
          </a:p>
        </p:txBody>
      </p:sp>
      <p:sp>
        <p:nvSpPr>
          <p:cNvPr id="31" name="Text Box 13"/>
          <p:cNvSpPr txBox="1">
            <a:spLocks noChangeArrowheads="1"/>
          </p:cNvSpPr>
          <p:nvPr/>
        </p:nvSpPr>
        <p:spPr bwMode="auto">
          <a:xfrm>
            <a:off x="7402413" y="1471377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travaille la motricité de mes doigts</a:t>
            </a:r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4100756" y="1471377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associer des motifs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graphiques identiques</a:t>
            </a:r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759724" y="1476375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J’utilis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e mon étiquette-prénom pour indiquer ma présence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72000" rIns="91440" bIns="7200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dirty="0" smtClean="0">
                <a:latin typeface="Arial Rounded MT Bold" pitchFamily="34" charset="0"/>
                <a:cs typeface="Times New Roman" pitchFamily="18" charset="0"/>
              </a:rPr>
              <a:t>L’écrit et l’écriture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5" name="Picture 7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5415050" y="432628"/>
            <a:ext cx="607999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blanche</a:t>
            </a:r>
            <a:endParaRPr lang="fr-FR" sz="1000" b="1" dirty="0"/>
          </a:p>
        </p:txBody>
      </p:sp>
      <p:sp>
        <p:nvSpPr>
          <p:cNvPr id="27" name="Oval 12"/>
          <p:cNvSpPr>
            <a:spLocks noChangeArrowheads="1"/>
          </p:cNvSpPr>
          <p:nvPr/>
        </p:nvSpPr>
        <p:spPr bwMode="auto">
          <a:xfrm>
            <a:off x="6337773" y="3212824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2" name="Image 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90"/>
          <a:stretch/>
        </p:blipFill>
        <p:spPr>
          <a:xfrm>
            <a:off x="7618277" y="1836912"/>
            <a:ext cx="2448272" cy="1544433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96" t="5306" r="54340" b="10537"/>
          <a:stretch/>
        </p:blipFill>
        <p:spPr bwMode="auto">
          <a:xfrm>
            <a:off x="838137" y="4882478"/>
            <a:ext cx="1368000" cy="150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860" t="2735" r="7174" b="8358"/>
          <a:stretch/>
        </p:blipFill>
        <p:spPr bwMode="auto">
          <a:xfrm>
            <a:off x="2206137" y="4929018"/>
            <a:ext cx="1368000" cy="1454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Image 3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73"/>
          <a:stretch/>
        </p:blipFill>
        <p:spPr>
          <a:xfrm>
            <a:off x="4674224" y="4828337"/>
            <a:ext cx="1698050" cy="1715746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11"/>
          <a:stretch/>
        </p:blipFill>
        <p:spPr bwMode="auto">
          <a:xfrm rot="21362455">
            <a:off x="1461858" y="2191100"/>
            <a:ext cx="1488558" cy="11998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7441624" y="4462802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me prépare au sens d’écriture</a:t>
            </a:r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73" r="50000" b="3419"/>
          <a:stretch/>
        </p:blipFill>
        <p:spPr bwMode="auto">
          <a:xfrm rot="16200000">
            <a:off x="8124124" y="4667300"/>
            <a:ext cx="1514999" cy="23961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322"/>
          <a:stretch/>
        </p:blipFill>
        <p:spPr bwMode="auto">
          <a:xfrm>
            <a:off x="4243535" y="2141143"/>
            <a:ext cx="2594442" cy="33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322"/>
          <a:stretch/>
        </p:blipFill>
        <p:spPr bwMode="auto">
          <a:xfrm rot="20966781">
            <a:off x="4403122" y="2638458"/>
            <a:ext cx="2352211" cy="3051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2990062" y="3217822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6" name="Oval 12"/>
          <p:cNvSpPr>
            <a:spLocks noChangeArrowheads="1"/>
          </p:cNvSpPr>
          <p:nvPr/>
        </p:nvSpPr>
        <p:spPr bwMode="auto">
          <a:xfrm>
            <a:off x="9601493" y="3212823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0" name="Oval 12"/>
          <p:cNvSpPr>
            <a:spLocks noChangeArrowheads="1"/>
          </p:cNvSpPr>
          <p:nvPr/>
        </p:nvSpPr>
        <p:spPr bwMode="auto">
          <a:xfrm>
            <a:off x="2990062" y="6204249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8" name="Oval 12"/>
          <p:cNvSpPr>
            <a:spLocks noChangeArrowheads="1"/>
          </p:cNvSpPr>
          <p:nvPr/>
        </p:nvSpPr>
        <p:spPr bwMode="auto">
          <a:xfrm>
            <a:off x="6326332" y="6204248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" name="Oval 12"/>
          <p:cNvSpPr>
            <a:spLocks noChangeArrowheads="1"/>
          </p:cNvSpPr>
          <p:nvPr/>
        </p:nvSpPr>
        <p:spPr bwMode="auto">
          <a:xfrm>
            <a:off x="9694495" y="6194321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7531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72000" rIns="91440" bIns="7200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L’ écrit et l’écriture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entièrement validée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rose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515" y="448863"/>
            <a:ext cx="606314" cy="576000"/>
          </a:xfrm>
          <a:prstGeom prst="rect">
            <a:avLst/>
          </a:prstGeom>
        </p:spPr>
      </p:pic>
      <p:sp>
        <p:nvSpPr>
          <p:cNvPr id="38" name="Text Box 13"/>
          <p:cNvSpPr txBox="1">
            <a:spLocks noChangeArrowheads="1"/>
          </p:cNvSpPr>
          <p:nvPr/>
        </p:nvSpPr>
        <p:spPr bwMode="auto">
          <a:xfrm>
            <a:off x="459957" y="1580486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m’entraine à écrire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l’initiale de mon prénom</a:t>
            </a:r>
          </a:p>
        </p:txBody>
      </p:sp>
      <p:sp>
        <p:nvSpPr>
          <p:cNvPr id="39" name="Rectangle à coins arrondis 38"/>
          <p:cNvSpPr/>
          <p:nvPr/>
        </p:nvSpPr>
        <p:spPr>
          <a:xfrm>
            <a:off x="1230854" y="2259711"/>
            <a:ext cx="1464655" cy="5522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PRENOM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0" name="Forme libre 39"/>
          <p:cNvSpPr/>
          <p:nvPr/>
        </p:nvSpPr>
        <p:spPr>
          <a:xfrm>
            <a:off x="1861360" y="3064797"/>
            <a:ext cx="181375" cy="450376"/>
          </a:xfrm>
          <a:custGeom>
            <a:avLst/>
            <a:gdLst>
              <a:gd name="connsiteX0" fmla="*/ 17602 w 181375"/>
              <a:gd name="connsiteY0" fmla="*/ 450376 h 450376"/>
              <a:gd name="connsiteX1" fmla="*/ 17602 w 181375"/>
              <a:gd name="connsiteY1" fmla="*/ 13648 h 450376"/>
              <a:gd name="connsiteX2" fmla="*/ 58545 w 181375"/>
              <a:gd name="connsiteY2" fmla="*/ 0 h 450376"/>
              <a:gd name="connsiteX3" fmla="*/ 140432 w 181375"/>
              <a:gd name="connsiteY3" fmla="*/ 40943 h 450376"/>
              <a:gd name="connsiteX4" fmla="*/ 167728 w 181375"/>
              <a:gd name="connsiteY4" fmla="*/ 81887 h 450376"/>
              <a:gd name="connsiteX5" fmla="*/ 181375 w 181375"/>
              <a:gd name="connsiteY5" fmla="*/ 122830 h 450376"/>
              <a:gd name="connsiteX6" fmla="*/ 167728 w 181375"/>
              <a:gd name="connsiteY6" fmla="*/ 191069 h 450376"/>
              <a:gd name="connsiteX7" fmla="*/ 126784 w 181375"/>
              <a:gd name="connsiteY7" fmla="*/ 218364 h 450376"/>
              <a:gd name="connsiteX8" fmla="*/ 17602 w 181375"/>
              <a:gd name="connsiteY8" fmla="*/ 232012 h 450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1375" h="450376">
                <a:moveTo>
                  <a:pt x="17602" y="450376"/>
                </a:moveTo>
                <a:cubicBezTo>
                  <a:pt x="3210" y="292067"/>
                  <a:pt x="-13502" y="184720"/>
                  <a:pt x="17602" y="13648"/>
                </a:cubicBezTo>
                <a:cubicBezTo>
                  <a:pt x="20175" y="-506"/>
                  <a:pt x="44897" y="4549"/>
                  <a:pt x="58545" y="0"/>
                </a:cubicBezTo>
                <a:cubicBezTo>
                  <a:pt x="91845" y="11100"/>
                  <a:pt x="113976" y="14487"/>
                  <a:pt x="140432" y="40943"/>
                </a:cubicBezTo>
                <a:cubicBezTo>
                  <a:pt x="152031" y="52542"/>
                  <a:pt x="158629" y="68239"/>
                  <a:pt x="167728" y="81887"/>
                </a:cubicBezTo>
                <a:cubicBezTo>
                  <a:pt x="172277" y="95535"/>
                  <a:pt x="181375" y="108444"/>
                  <a:pt x="181375" y="122830"/>
                </a:cubicBezTo>
                <a:cubicBezTo>
                  <a:pt x="181375" y="146027"/>
                  <a:pt x="179237" y="170929"/>
                  <a:pt x="167728" y="191069"/>
                </a:cubicBezTo>
                <a:cubicBezTo>
                  <a:pt x="159590" y="205310"/>
                  <a:pt x="141455" y="211029"/>
                  <a:pt x="126784" y="218364"/>
                </a:cubicBezTo>
                <a:cubicBezTo>
                  <a:pt x="85101" y="239205"/>
                  <a:pt x="67277" y="232012"/>
                  <a:pt x="17602" y="23201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Text Box 13"/>
          <p:cNvSpPr txBox="1">
            <a:spLocks noChangeArrowheads="1"/>
          </p:cNvSpPr>
          <p:nvPr/>
        </p:nvSpPr>
        <p:spPr bwMode="auto">
          <a:xfrm>
            <a:off x="3755371" y="1576176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reproduire des motifs graphiques avec de la pate à modeler</a:t>
            </a:r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418" y="2217472"/>
            <a:ext cx="2005905" cy="1147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0" t="18525" r="7996" b="10458"/>
          <a:stretch/>
        </p:blipFill>
        <p:spPr bwMode="auto">
          <a:xfrm>
            <a:off x="3900079" y="2716965"/>
            <a:ext cx="1218874" cy="1138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 Box 13"/>
          <p:cNvSpPr txBox="1">
            <a:spLocks noChangeArrowheads="1"/>
          </p:cNvSpPr>
          <p:nvPr/>
        </p:nvSpPr>
        <p:spPr bwMode="auto">
          <a:xfrm>
            <a:off x="459957" y="4572719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travaille la motricité de mes doigts</a:t>
            </a:r>
          </a:p>
        </p:txBody>
      </p:sp>
      <p:pic>
        <p:nvPicPr>
          <p:cNvPr id="46" name="Image 4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89" r="9913"/>
          <a:stretch/>
        </p:blipFill>
        <p:spPr>
          <a:xfrm rot="5400000">
            <a:off x="992863" y="4971469"/>
            <a:ext cx="1702779" cy="1820205"/>
          </a:xfrm>
          <a:prstGeom prst="rect">
            <a:avLst/>
          </a:prstGeom>
        </p:spPr>
      </p:pic>
      <p:sp>
        <p:nvSpPr>
          <p:cNvPr id="47" name="Text Box 13"/>
          <p:cNvSpPr txBox="1">
            <a:spLocks noChangeArrowheads="1"/>
          </p:cNvSpPr>
          <p:nvPr/>
        </p:nvSpPr>
        <p:spPr bwMode="auto">
          <a:xfrm>
            <a:off x="3850204" y="4574189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me prépare au sens d’écriture</a:t>
            </a:r>
          </a:p>
        </p:txBody>
      </p:sp>
      <p:pic>
        <p:nvPicPr>
          <p:cNvPr id="48" name="Image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264" y="5032723"/>
            <a:ext cx="2266983" cy="1700238"/>
          </a:xfrm>
          <a:prstGeom prst="rect">
            <a:avLst/>
          </a:prstGeom>
        </p:spPr>
      </p:pic>
      <p:sp>
        <p:nvSpPr>
          <p:cNvPr id="49" name="Text Box 13"/>
          <p:cNvSpPr txBox="1">
            <a:spLocks noChangeArrowheads="1"/>
          </p:cNvSpPr>
          <p:nvPr/>
        </p:nvSpPr>
        <p:spPr bwMode="auto">
          <a:xfrm>
            <a:off x="7202575" y="4589074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placer des</a:t>
            </a:r>
            <a:r>
              <a:rPr kumimoji="0" lang="fr-FR" altLang="fr-F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objets sur une ligne horizontale en respectant les écarts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0" name="Image 4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306" y="5066100"/>
            <a:ext cx="2304538" cy="1728404"/>
          </a:xfrm>
          <a:prstGeom prst="rect">
            <a:avLst/>
          </a:prstGeom>
        </p:spPr>
      </p:pic>
      <p:sp>
        <p:nvSpPr>
          <p:cNvPr id="51" name="Text Box 13"/>
          <p:cNvSpPr txBox="1">
            <a:spLocks noChangeArrowheads="1"/>
          </p:cNvSpPr>
          <p:nvPr/>
        </p:nvSpPr>
        <p:spPr bwMode="auto">
          <a:xfrm>
            <a:off x="7172965" y="1584789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écrire mon prénom avec des lettres mobiles en capitales</a:t>
            </a:r>
          </a:p>
        </p:txBody>
      </p:sp>
      <p:sp>
        <p:nvSpPr>
          <p:cNvPr id="52" name="Rectangle 51"/>
          <p:cNvSpPr/>
          <p:nvPr/>
        </p:nvSpPr>
        <p:spPr>
          <a:xfrm rot="568004">
            <a:off x="9508782" y="2566584"/>
            <a:ext cx="432048" cy="4381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M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047778" y="2534037"/>
            <a:ext cx="432048" cy="441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O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8615730" y="2534038"/>
            <a:ext cx="432048" cy="441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181219" y="2534039"/>
            <a:ext cx="432048" cy="441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749171" y="2534039"/>
            <a:ext cx="432048" cy="441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R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317123" y="2534039"/>
            <a:ext cx="432048" cy="441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P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58" name="Picture 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443" y="2785656"/>
            <a:ext cx="866559" cy="1032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5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38343">
            <a:off x="2042669" y="3297572"/>
            <a:ext cx="549788" cy="3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Oval 12"/>
          <p:cNvSpPr>
            <a:spLocks noChangeArrowheads="1"/>
          </p:cNvSpPr>
          <p:nvPr/>
        </p:nvSpPr>
        <p:spPr bwMode="auto">
          <a:xfrm>
            <a:off x="5971420" y="3326236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Oval 12"/>
          <p:cNvSpPr>
            <a:spLocks noChangeArrowheads="1"/>
          </p:cNvSpPr>
          <p:nvPr/>
        </p:nvSpPr>
        <p:spPr bwMode="auto">
          <a:xfrm>
            <a:off x="2718673" y="3286250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2" name="Oval 12"/>
          <p:cNvSpPr>
            <a:spLocks noChangeArrowheads="1"/>
          </p:cNvSpPr>
          <p:nvPr/>
        </p:nvSpPr>
        <p:spPr bwMode="auto">
          <a:xfrm>
            <a:off x="9406152" y="3326236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" name="Oval 12"/>
          <p:cNvSpPr>
            <a:spLocks noChangeArrowheads="1"/>
          </p:cNvSpPr>
          <p:nvPr/>
        </p:nvSpPr>
        <p:spPr bwMode="auto">
          <a:xfrm>
            <a:off x="2706544" y="6314166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" name="Oval 12"/>
          <p:cNvSpPr>
            <a:spLocks noChangeArrowheads="1"/>
          </p:cNvSpPr>
          <p:nvPr/>
        </p:nvSpPr>
        <p:spPr bwMode="auto">
          <a:xfrm>
            <a:off x="6096791" y="6307897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" name="Oval 12"/>
          <p:cNvSpPr>
            <a:spLocks noChangeArrowheads="1"/>
          </p:cNvSpPr>
          <p:nvPr/>
        </p:nvSpPr>
        <p:spPr bwMode="auto">
          <a:xfrm>
            <a:off x="9442386" y="6330521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5089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72000" rIns="91440" bIns="7200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L’ écrit et l’écriture</a:t>
            </a:r>
            <a:endParaRPr lang="fr-FR" altLang="fr-F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232275" y="693738"/>
            <a:ext cx="849313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jaune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968" y="451613"/>
            <a:ext cx="606316" cy="576000"/>
          </a:xfrm>
          <a:prstGeom prst="rect">
            <a:avLst/>
          </a:prstGeom>
        </p:spPr>
      </p:pic>
      <p:sp>
        <p:nvSpPr>
          <p:cNvPr id="46" name="Text Box 13"/>
          <p:cNvSpPr txBox="1">
            <a:spLocks noChangeArrowheads="1"/>
          </p:cNvSpPr>
          <p:nvPr/>
        </p:nvSpPr>
        <p:spPr bwMode="auto">
          <a:xfrm>
            <a:off x="384086" y="1619999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tracer</a:t>
            </a:r>
            <a:r>
              <a:rPr kumimoji="0" lang="fr-FR" altLang="fr-F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les lettres capitales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avec modèle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 Box 13"/>
          <p:cNvSpPr txBox="1">
            <a:spLocks noChangeArrowheads="1"/>
          </p:cNvSpPr>
          <p:nvPr/>
        </p:nvSpPr>
        <p:spPr bwMode="auto">
          <a:xfrm>
            <a:off x="3829651" y="1619999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écrire mon prénom avec mod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èle en lettres capitales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63" y="2157598"/>
            <a:ext cx="2209045" cy="150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ext Box 13"/>
          <p:cNvSpPr txBox="1">
            <a:spLocks noChangeArrowheads="1"/>
          </p:cNvSpPr>
          <p:nvPr/>
        </p:nvSpPr>
        <p:spPr bwMode="auto">
          <a:xfrm>
            <a:off x="1649181" y="4478972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placer des</a:t>
            </a:r>
            <a:r>
              <a:rPr kumimoji="0" lang="fr-FR" altLang="fr-F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objets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sur plusieurs lignes horizontales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en respectant les écarts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0" name="Image 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194" y="5203359"/>
            <a:ext cx="2034485" cy="1525865"/>
          </a:xfrm>
          <a:prstGeom prst="rect">
            <a:avLst/>
          </a:prstGeom>
        </p:spPr>
      </p:pic>
      <p:sp>
        <p:nvSpPr>
          <p:cNvPr id="51" name="Rectangle à coins arrondis 50"/>
          <p:cNvSpPr/>
          <p:nvPr/>
        </p:nvSpPr>
        <p:spPr>
          <a:xfrm>
            <a:off x="4537323" y="2356142"/>
            <a:ext cx="1464655" cy="5522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PRENOM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9" name="Text Box 13"/>
          <p:cNvSpPr txBox="1">
            <a:spLocks noChangeArrowheads="1"/>
          </p:cNvSpPr>
          <p:nvPr/>
        </p:nvSpPr>
        <p:spPr bwMode="auto">
          <a:xfrm>
            <a:off x="6186303" y="4478972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faire le yoyo avec</a:t>
            </a:r>
            <a:r>
              <a:rPr kumimoji="0" lang="fr-FR" altLang="fr-F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un crayon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730" y="4933283"/>
            <a:ext cx="1128364" cy="108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Forme libre 60"/>
          <p:cNvSpPr/>
          <p:nvPr/>
        </p:nvSpPr>
        <p:spPr>
          <a:xfrm>
            <a:off x="7653197" y="5927992"/>
            <a:ext cx="69821" cy="844318"/>
          </a:xfrm>
          <a:custGeom>
            <a:avLst/>
            <a:gdLst>
              <a:gd name="connsiteX0" fmla="*/ 1582 w 69821"/>
              <a:gd name="connsiteY0" fmla="*/ 0 h 844318"/>
              <a:gd name="connsiteX1" fmla="*/ 15230 w 69821"/>
              <a:gd name="connsiteY1" fmla="*/ 272956 h 844318"/>
              <a:gd name="connsiteX2" fmla="*/ 1582 w 69821"/>
              <a:gd name="connsiteY2" fmla="*/ 696036 h 844318"/>
              <a:gd name="connsiteX3" fmla="*/ 28877 w 69821"/>
              <a:gd name="connsiteY3" fmla="*/ 532263 h 844318"/>
              <a:gd name="connsiteX4" fmla="*/ 15230 w 69821"/>
              <a:gd name="connsiteY4" fmla="*/ 204717 h 844318"/>
              <a:gd name="connsiteX5" fmla="*/ 28877 w 69821"/>
              <a:gd name="connsiteY5" fmla="*/ 450377 h 844318"/>
              <a:gd name="connsiteX6" fmla="*/ 42525 w 69821"/>
              <a:gd name="connsiteY6" fmla="*/ 395785 h 844318"/>
              <a:gd name="connsiteX7" fmla="*/ 42525 w 69821"/>
              <a:gd name="connsiteY7" fmla="*/ 559559 h 844318"/>
              <a:gd name="connsiteX8" fmla="*/ 56173 w 69821"/>
              <a:gd name="connsiteY8" fmla="*/ 286603 h 844318"/>
              <a:gd name="connsiteX9" fmla="*/ 69821 w 69821"/>
              <a:gd name="connsiteY9" fmla="*/ 95535 h 844318"/>
              <a:gd name="connsiteX10" fmla="*/ 56173 w 69821"/>
              <a:gd name="connsiteY10" fmla="*/ 40944 h 844318"/>
              <a:gd name="connsiteX11" fmla="*/ 42525 w 69821"/>
              <a:gd name="connsiteY11" fmla="*/ 136478 h 844318"/>
              <a:gd name="connsiteX12" fmla="*/ 15230 w 69821"/>
              <a:gd name="connsiteY12" fmla="*/ 313899 h 844318"/>
              <a:gd name="connsiteX13" fmla="*/ 15230 w 69821"/>
              <a:gd name="connsiteY13" fmla="*/ 491320 h 844318"/>
              <a:gd name="connsiteX14" fmla="*/ 15230 w 69821"/>
              <a:gd name="connsiteY14" fmla="*/ 464024 h 844318"/>
              <a:gd name="connsiteX15" fmla="*/ 28877 w 69821"/>
              <a:gd name="connsiteY15" fmla="*/ 791571 h 844318"/>
              <a:gd name="connsiteX16" fmla="*/ 42525 w 69821"/>
              <a:gd name="connsiteY16" fmla="*/ 723332 h 844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9821" h="844318">
                <a:moveTo>
                  <a:pt x="1582" y="0"/>
                </a:moveTo>
                <a:cubicBezTo>
                  <a:pt x="6131" y="90985"/>
                  <a:pt x="15230" y="181857"/>
                  <a:pt x="15230" y="272956"/>
                </a:cubicBezTo>
                <a:cubicBezTo>
                  <a:pt x="15230" y="414056"/>
                  <a:pt x="-5834" y="555131"/>
                  <a:pt x="1582" y="696036"/>
                </a:cubicBezTo>
                <a:cubicBezTo>
                  <a:pt x="4491" y="751304"/>
                  <a:pt x="28877" y="532263"/>
                  <a:pt x="28877" y="532263"/>
                </a:cubicBezTo>
                <a:cubicBezTo>
                  <a:pt x="24328" y="423081"/>
                  <a:pt x="15230" y="313994"/>
                  <a:pt x="15230" y="204717"/>
                </a:cubicBezTo>
                <a:cubicBezTo>
                  <a:pt x="15230" y="122704"/>
                  <a:pt x="17279" y="369188"/>
                  <a:pt x="28877" y="450377"/>
                </a:cubicBezTo>
                <a:cubicBezTo>
                  <a:pt x="31530" y="468946"/>
                  <a:pt x="37976" y="413982"/>
                  <a:pt x="42525" y="395785"/>
                </a:cubicBezTo>
                <a:cubicBezTo>
                  <a:pt x="74032" y="-328870"/>
                  <a:pt x="42525" y="359892"/>
                  <a:pt x="42525" y="559559"/>
                </a:cubicBezTo>
                <a:cubicBezTo>
                  <a:pt x="42525" y="650658"/>
                  <a:pt x="50823" y="377545"/>
                  <a:pt x="56173" y="286603"/>
                </a:cubicBezTo>
                <a:cubicBezTo>
                  <a:pt x="59923" y="222862"/>
                  <a:pt x="65272" y="159224"/>
                  <a:pt x="69821" y="95535"/>
                </a:cubicBezTo>
                <a:cubicBezTo>
                  <a:pt x="65272" y="77338"/>
                  <a:pt x="66578" y="25337"/>
                  <a:pt x="56173" y="40944"/>
                </a:cubicBezTo>
                <a:cubicBezTo>
                  <a:pt x="38329" y="67709"/>
                  <a:pt x="46515" y="104558"/>
                  <a:pt x="42525" y="136478"/>
                </a:cubicBezTo>
                <a:cubicBezTo>
                  <a:pt x="22875" y="293672"/>
                  <a:pt x="40657" y="212184"/>
                  <a:pt x="15230" y="313899"/>
                </a:cubicBezTo>
                <a:cubicBezTo>
                  <a:pt x="-6503" y="1118011"/>
                  <a:pt x="-2097" y="863858"/>
                  <a:pt x="15230" y="491320"/>
                </a:cubicBezTo>
                <a:cubicBezTo>
                  <a:pt x="23106" y="321974"/>
                  <a:pt x="42769" y="-4158"/>
                  <a:pt x="15230" y="464024"/>
                </a:cubicBezTo>
                <a:cubicBezTo>
                  <a:pt x="19779" y="573206"/>
                  <a:pt x="5172" y="684896"/>
                  <a:pt x="28877" y="791571"/>
                </a:cubicBezTo>
                <a:cubicBezTo>
                  <a:pt x="45551" y="866606"/>
                  <a:pt x="42525" y="302181"/>
                  <a:pt x="42525" y="72333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Text Box 13"/>
          <p:cNvSpPr txBox="1">
            <a:spLocks noChangeArrowheads="1"/>
          </p:cNvSpPr>
          <p:nvPr/>
        </p:nvSpPr>
        <p:spPr bwMode="auto">
          <a:xfrm>
            <a:off x="7218908" y="1619999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créer des graphismes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grâce aux formes à dessin</a:t>
            </a:r>
          </a:p>
        </p:txBody>
      </p:sp>
      <p:pic>
        <p:nvPicPr>
          <p:cNvPr id="64" name="Image 6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62"/>
          <a:stretch/>
        </p:blipFill>
        <p:spPr>
          <a:xfrm>
            <a:off x="7326619" y="2233705"/>
            <a:ext cx="2664578" cy="1571533"/>
          </a:xfrm>
          <a:prstGeom prst="rect">
            <a:avLst/>
          </a:prstGeom>
        </p:spPr>
      </p:pic>
      <p:pic>
        <p:nvPicPr>
          <p:cNvPr id="66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38343">
            <a:off x="7714857" y="6235055"/>
            <a:ext cx="549788" cy="3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38343">
            <a:off x="1737730" y="3535576"/>
            <a:ext cx="549788" cy="3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Oval 12"/>
          <p:cNvSpPr>
            <a:spLocks noChangeArrowheads="1"/>
          </p:cNvSpPr>
          <p:nvPr/>
        </p:nvSpPr>
        <p:spPr bwMode="auto">
          <a:xfrm>
            <a:off x="9442386" y="3359920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9" name="Oval 12"/>
          <p:cNvSpPr>
            <a:spLocks noChangeArrowheads="1"/>
          </p:cNvSpPr>
          <p:nvPr/>
        </p:nvSpPr>
        <p:spPr bwMode="auto">
          <a:xfrm>
            <a:off x="6088399" y="3359921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>
            <a:off x="8432890" y="6220418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8" name="Oval 12"/>
          <p:cNvSpPr>
            <a:spLocks noChangeArrowheads="1"/>
          </p:cNvSpPr>
          <p:nvPr/>
        </p:nvSpPr>
        <p:spPr bwMode="auto">
          <a:xfrm>
            <a:off x="3915568" y="6220419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3" name="Oval 12"/>
          <p:cNvSpPr>
            <a:spLocks noChangeArrowheads="1"/>
          </p:cNvSpPr>
          <p:nvPr/>
        </p:nvSpPr>
        <p:spPr bwMode="auto">
          <a:xfrm>
            <a:off x="2630673" y="3377209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295" y="3112942"/>
            <a:ext cx="1917683" cy="590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1239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72000" rIns="91440" bIns="7200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L’ écrit et l’écriture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orange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969" y="442736"/>
            <a:ext cx="568421" cy="540000"/>
          </a:xfrm>
          <a:prstGeom prst="rect">
            <a:avLst/>
          </a:prstGeom>
        </p:spPr>
      </p:pic>
      <p:sp>
        <p:nvSpPr>
          <p:cNvPr id="55" name="Text Box 13"/>
          <p:cNvSpPr txBox="1">
            <a:spLocks noChangeArrowheads="1"/>
          </p:cNvSpPr>
          <p:nvPr/>
        </p:nvSpPr>
        <p:spPr bwMode="auto">
          <a:xfrm>
            <a:off x="3919268" y="1555018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écrire mon prénom sans modèle en lettres capitales</a:t>
            </a:r>
          </a:p>
        </p:txBody>
      </p:sp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5237" y="2448002"/>
            <a:ext cx="2488062" cy="66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" name="Text Box 13"/>
          <p:cNvSpPr txBox="1">
            <a:spLocks noChangeArrowheads="1"/>
          </p:cNvSpPr>
          <p:nvPr/>
        </p:nvSpPr>
        <p:spPr bwMode="auto">
          <a:xfrm>
            <a:off x="7354906" y="1555018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dessiner des yeux de chats</a:t>
            </a:r>
          </a:p>
        </p:txBody>
      </p:sp>
      <p:sp>
        <p:nvSpPr>
          <p:cNvPr id="65" name="Text Box 13"/>
          <p:cNvSpPr txBox="1">
            <a:spLocks noChangeArrowheads="1"/>
          </p:cNvSpPr>
          <p:nvPr/>
        </p:nvSpPr>
        <p:spPr bwMode="auto">
          <a:xfrm>
            <a:off x="459957" y="1555018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me prépare au sens d’écriture</a:t>
            </a:r>
          </a:p>
        </p:txBody>
      </p:sp>
      <p:pic>
        <p:nvPicPr>
          <p:cNvPr id="66" name="Image 6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432" y="2001776"/>
            <a:ext cx="2171049" cy="1628288"/>
          </a:xfrm>
          <a:prstGeom prst="rect">
            <a:avLst/>
          </a:prstGeom>
        </p:spPr>
      </p:pic>
      <p:pic>
        <p:nvPicPr>
          <p:cNvPr id="6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600" y="2001776"/>
            <a:ext cx="2403461" cy="1418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Text Box 13"/>
          <p:cNvSpPr txBox="1">
            <a:spLocks noChangeArrowheads="1"/>
          </p:cNvSpPr>
          <p:nvPr/>
        </p:nvSpPr>
        <p:spPr bwMode="auto">
          <a:xfrm>
            <a:off x="459956" y="4356695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écrire les chiffres sur un modèle</a:t>
            </a:r>
          </a:p>
        </p:txBody>
      </p:sp>
      <p:pic>
        <p:nvPicPr>
          <p:cNvPr id="69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1"/>
          <a:stretch/>
        </p:blipFill>
        <p:spPr bwMode="auto">
          <a:xfrm>
            <a:off x="653607" y="4770547"/>
            <a:ext cx="2492697" cy="1512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ext Box 13"/>
          <p:cNvSpPr txBox="1">
            <a:spLocks noChangeArrowheads="1"/>
          </p:cNvSpPr>
          <p:nvPr/>
        </p:nvSpPr>
        <p:spPr bwMode="auto">
          <a:xfrm>
            <a:off x="7367330" y="4356694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faire la course aux zigzags</a:t>
            </a:r>
          </a:p>
        </p:txBody>
      </p:sp>
      <p:sp>
        <p:nvSpPr>
          <p:cNvPr id="71" name="Text Box 13"/>
          <p:cNvSpPr txBox="1">
            <a:spLocks noChangeArrowheads="1"/>
          </p:cNvSpPr>
          <p:nvPr/>
        </p:nvSpPr>
        <p:spPr bwMode="auto">
          <a:xfrm>
            <a:off x="3863125" y="4356695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reproduire une frise</a:t>
            </a:r>
          </a:p>
        </p:txBody>
      </p:sp>
      <p:sp>
        <p:nvSpPr>
          <p:cNvPr id="72" name="Forme libre 71"/>
          <p:cNvSpPr/>
          <p:nvPr/>
        </p:nvSpPr>
        <p:spPr>
          <a:xfrm>
            <a:off x="7511186" y="5367430"/>
            <a:ext cx="2592288" cy="483584"/>
          </a:xfrm>
          <a:custGeom>
            <a:avLst/>
            <a:gdLst>
              <a:gd name="connsiteX0" fmla="*/ 0 w 2375139"/>
              <a:gd name="connsiteY0" fmla="*/ 327804 h 327804"/>
              <a:gd name="connsiteX1" fmla="*/ 46007 w 2375139"/>
              <a:gd name="connsiteY1" fmla="*/ 51758 h 327804"/>
              <a:gd name="connsiteX2" fmla="*/ 126520 w 2375139"/>
              <a:gd name="connsiteY2" fmla="*/ 316302 h 327804"/>
              <a:gd name="connsiteX3" fmla="*/ 212785 w 2375139"/>
              <a:gd name="connsiteY3" fmla="*/ 51758 h 327804"/>
              <a:gd name="connsiteX4" fmla="*/ 310551 w 2375139"/>
              <a:gd name="connsiteY4" fmla="*/ 293298 h 327804"/>
              <a:gd name="connsiteX5" fmla="*/ 385313 w 2375139"/>
              <a:gd name="connsiteY5" fmla="*/ 51758 h 327804"/>
              <a:gd name="connsiteX6" fmla="*/ 483079 w 2375139"/>
              <a:gd name="connsiteY6" fmla="*/ 258792 h 327804"/>
              <a:gd name="connsiteX7" fmla="*/ 546339 w 2375139"/>
              <a:gd name="connsiteY7" fmla="*/ 46007 h 327804"/>
              <a:gd name="connsiteX8" fmla="*/ 649856 w 2375139"/>
              <a:gd name="connsiteY8" fmla="*/ 276045 h 327804"/>
              <a:gd name="connsiteX9" fmla="*/ 718868 w 2375139"/>
              <a:gd name="connsiteY9" fmla="*/ 46007 h 327804"/>
              <a:gd name="connsiteX10" fmla="*/ 839637 w 2375139"/>
              <a:gd name="connsiteY10" fmla="*/ 276045 h 327804"/>
              <a:gd name="connsiteX11" fmla="*/ 902898 w 2375139"/>
              <a:gd name="connsiteY11" fmla="*/ 34505 h 327804"/>
              <a:gd name="connsiteX12" fmla="*/ 994913 w 2375139"/>
              <a:gd name="connsiteY12" fmla="*/ 247290 h 327804"/>
              <a:gd name="connsiteX13" fmla="*/ 1040920 w 2375139"/>
              <a:gd name="connsiteY13" fmla="*/ 28755 h 327804"/>
              <a:gd name="connsiteX14" fmla="*/ 1155939 w 2375139"/>
              <a:gd name="connsiteY14" fmla="*/ 247290 h 327804"/>
              <a:gd name="connsiteX15" fmla="*/ 1230701 w 2375139"/>
              <a:gd name="connsiteY15" fmla="*/ 28755 h 327804"/>
              <a:gd name="connsiteX16" fmla="*/ 1316966 w 2375139"/>
              <a:gd name="connsiteY16" fmla="*/ 293298 h 327804"/>
              <a:gd name="connsiteX17" fmla="*/ 1403230 w 2375139"/>
              <a:gd name="connsiteY17" fmla="*/ 40256 h 327804"/>
              <a:gd name="connsiteX18" fmla="*/ 1489494 w 2375139"/>
              <a:gd name="connsiteY18" fmla="*/ 253041 h 327804"/>
              <a:gd name="connsiteX19" fmla="*/ 1547003 w 2375139"/>
              <a:gd name="connsiteY19" fmla="*/ 28755 h 327804"/>
              <a:gd name="connsiteX20" fmla="*/ 1673524 w 2375139"/>
              <a:gd name="connsiteY20" fmla="*/ 264543 h 327804"/>
              <a:gd name="connsiteX21" fmla="*/ 1748286 w 2375139"/>
              <a:gd name="connsiteY21" fmla="*/ 34505 h 327804"/>
              <a:gd name="connsiteX22" fmla="*/ 1834551 w 2375139"/>
              <a:gd name="connsiteY22" fmla="*/ 241539 h 327804"/>
              <a:gd name="connsiteX23" fmla="*/ 1892060 w 2375139"/>
              <a:gd name="connsiteY23" fmla="*/ 28755 h 327804"/>
              <a:gd name="connsiteX24" fmla="*/ 2001328 w 2375139"/>
              <a:gd name="connsiteY24" fmla="*/ 241539 h 327804"/>
              <a:gd name="connsiteX25" fmla="*/ 2058837 w 2375139"/>
              <a:gd name="connsiteY25" fmla="*/ 28755 h 327804"/>
              <a:gd name="connsiteX26" fmla="*/ 2150852 w 2375139"/>
              <a:gd name="connsiteY26" fmla="*/ 235788 h 327804"/>
              <a:gd name="connsiteX27" fmla="*/ 2214113 w 2375139"/>
              <a:gd name="connsiteY27" fmla="*/ 28755 h 327804"/>
              <a:gd name="connsiteX28" fmla="*/ 2334883 w 2375139"/>
              <a:gd name="connsiteY28" fmla="*/ 230038 h 327804"/>
              <a:gd name="connsiteX29" fmla="*/ 2375139 w 2375139"/>
              <a:gd name="connsiteY29" fmla="*/ 0 h 327804"/>
              <a:gd name="connsiteX30" fmla="*/ 2375139 w 2375139"/>
              <a:gd name="connsiteY30" fmla="*/ 0 h 327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375139" h="327804">
                <a:moveTo>
                  <a:pt x="0" y="327804"/>
                </a:moveTo>
                <a:cubicBezTo>
                  <a:pt x="12460" y="190739"/>
                  <a:pt x="24920" y="53675"/>
                  <a:pt x="46007" y="51758"/>
                </a:cubicBezTo>
                <a:cubicBezTo>
                  <a:pt x="67094" y="49841"/>
                  <a:pt x="98724" y="316302"/>
                  <a:pt x="126520" y="316302"/>
                </a:cubicBezTo>
                <a:cubicBezTo>
                  <a:pt x="154316" y="316302"/>
                  <a:pt x="182113" y="55592"/>
                  <a:pt x="212785" y="51758"/>
                </a:cubicBezTo>
                <a:cubicBezTo>
                  <a:pt x="243457" y="47924"/>
                  <a:pt x="281796" y="293298"/>
                  <a:pt x="310551" y="293298"/>
                </a:cubicBezTo>
                <a:cubicBezTo>
                  <a:pt x="339306" y="293298"/>
                  <a:pt x="356558" y="57509"/>
                  <a:pt x="385313" y="51758"/>
                </a:cubicBezTo>
                <a:cubicBezTo>
                  <a:pt x="414068" y="46007"/>
                  <a:pt x="456241" y="259750"/>
                  <a:pt x="483079" y="258792"/>
                </a:cubicBezTo>
                <a:cubicBezTo>
                  <a:pt x="509917" y="257833"/>
                  <a:pt x="518543" y="43132"/>
                  <a:pt x="546339" y="46007"/>
                </a:cubicBezTo>
                <a:cubicBezTo>
                  <a:pt x="574135" y="48882"/>
                  <a:pt x="621101" y="276045"/>
                  <a:pt x="649856" y="276045"/>
                </a:cubicBezTo>
                <a:cubicBezTo>
                  <a:pt x="678611" y="276045"/>
                  <a:pt x="687238" y="46007"/>
                  <a:pt x="718868" y="46007"/>
                </a:cubicBezTo>
                <a:cubicBezTo>
                  <a:pt x="750498" y="46007"/>
                  <a:pt x="808965" y="277962"/>
                  <a:pt x="839637" y="276045"/>
                </a:cubicBezTo>
                <a:cubicBezTo>
                  <a:pt x="870309" y="274128"/>
                  <a:pt x="877019" y="39297"/>
                  <a:pt x="902898" y="34505"/>
                </a:cubicBezTo>
                <a:cubicBezTo>
                  <a:pt x="928777" y="29713"/>
                  <a:pt x="971909" y="248248"/>
                  <a:pt x="994913" y="247290"/>
                </a:cubicBezTo>
                <a:cubicBezTo>
                  <a:pt x="1017917" y="246332"/>
                  <a:pt x="1014082" y="28755"/>
                  <a:pt x="1040920" y="28755"/>
                </a:cubicBezTo>
                <a:cubicBezTo>
                  <a:pt x="1067758" y="28755"/>
                  <a:pt x="1124309" y="247290"/>
                  <a:pt x="1155939" y="247290"/>
                </a:cubicBezTo>
                <a:cubicBezTo>
                  <a:pt x="1187569" y="247290"/>
                  <a:pt x="1203863" y="21087"/>
                  <a:pt x="1230701" y="28755"/>
                </a:cubicBezTo>
                <a:cubicBezTo>
                  <a:pt x="1257539" y="36423"/>
                  <a:pt x="1288211" y="291381"/>
                  <a:pt x="1316966" y="293298"/>
                </a:cubicBezTo>
                <a:cubicBezTo>
                  <a:pt x="1345721" y="295215"/>
                  <a:pt x="1374475" y="46965"/>
                  <a:pt x="1403230" y="40256"/>
                </a:cubicBezTo>
                <a:cubicBezTo>
                  <a:pt x="1431985" y="33546"/>
                  <a:pt x="1465532" y="254958"/>
                  <a:pt x="1489494" y="253041"/>
                </a:cubicBezTo>
                <a:cubicBezTo>
                  <a:pt x="1513456" y="251124"/>
                  <a:pt x="1516331" y="26838"/>
                  <a:pt x="1547003" y="28755"/>
                </a:cubicBezTo>
                <a:cubicBezTo>
                  <a:pt x="1577675" y="30672"/>
                  <a:pt x="1639977" y="263585"/>
                  <a:pt x="1673524" y="264543"/>
                </a:cubicBezTo>
                <a:cubicBezTo>
                  <a:pt x="1707071" y="265501"/>
                  <a:pt x="1721448" y="38339"/>
                  <a:pt x="1748286" y="34505"/>
                </a:cubicBezTo>
                <a:cubicBezTo>
                  <a:pt x="1775124" y="30671"/>
                  <a:pt x="1810589" y="242497"/>
                  <a:pt x="1834551" y="241539"/>
                </a:cubicBezTo>
                <a:cubicBezTo>
                  <a:pt x="1858513" y="240581"/>
                  <a:pt x="1864264" y="28755"/>
                  <a:pt x="1892060" y="28755"/>
                </a:cubicBezTo>
                <a:cubicBezTo>
                  <a:pt x="1919856" y="28755"/>
                  <a:pt x="1973532" y="241539"/>
                  <a:pt x="2001328" y="241539"/>
                </a:cubicBezTo>
                <a:cubicBezTo>
                  <a:pt x="2029124" y="241539"/>
                  <a:pt x="2033916" y="29713"/>
                  <a:pt x="2058837" y="28755"/>
                </a:cubicBezTo>
                <a:cubicBezTo>
                  <a:pt x="2083758" y="27796"/>
                  <a:pt x="2124973" y="235788"/>
                  <a:pt x="2150852" y="235788"/>
                </a:cubicBezTo>
                <a:cubicBezTo>
                  <a:pt x="2176731" y="235788"/>
                  <a:pt x="2183441" y="29713"/>
                  <a:pt x="2214113" y="28755"/>
                </a:cubicBezTo>
                <a:cubicBezTo>
                  <a:pt x="2244785" y="27797"/>
                  <a:pt x="2308045" y="234830"/>
                  <a:pt x="2334883" y="230038"/>
                </a:cubicBezTo>
                <a:cubicBezTo>
                  <a:pt x="2361721" y="225246"/>
                  <a:pt x="2375139" y="0"/>
                  <a:pt x="2375139" y="0"/>
                </a:cubicBezTo>
                <a:lnTo>
                  <a:pt x="2375139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3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963" y="4876606"/>
            <a:ext cx="2680672" cy="1325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Picture 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75134">
            <a:off x="4185831" y="3143762"/>
            <a:ext cx="549788" cy="3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Picture 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42685">
            <a:off x="9524250" y="5795207"/>
            <a:ext cx="549788" cy="3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Oval 12"/>
          <p:cNvSpPr>
            <a:spLocks noChangeArrowheads="1"/>
          </p:cNvSpPr>
          <p:nvPr/>
        </p:nvSpPr>
        <p:spPr bwMode="auto">
          <a:xfrm>
            <a:off x="2706543" y="3296465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7" name="Oval 12"/>
          <p:cNvSpPr>
            <a:spLocks noChangeArrowheads="1"/>
          </p:cNvSpPr>
          <p:nvPr/>
        </p:nvSpPr>
        <p:spPr bwMode="auto">
          <a:xfrm>
            <a:off x="2706544" y="6098141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8" name="Oval 12"/>
          <p:cNvSpPr>
            <a:spLocks noChangeArrowheads="1"/>
          </p:cNvSpPr>
          <p:nvPr/>
        </p:nvSpPr>
        <p:spPr bwMode="auto">
          <a:xfrm>
            <a:off x="9601493" y="3296464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" name="Oval 12"/>
          <p:cNvSpPr>
            <a:spLocks noChangeArrowheads="1"/>
          </p:cNvSpPr>
          <p:nvPr/>
        </p:nvSpPr>
        <p:spPr bwMode="auto">
          <a:xfrm>
            <a:off x="9613917" y="6098142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Oval 12"/>
          <p:cNvSpPr>
            <a:spLocks noChangeArrowheads="1"/>
          </p:cNvSpPr>
          <p:nvPr/>
        </p:nvSpPr>
        <p:spPr bwMode="auto">
          <a:xfrm>
            <a:off x="6109712" y="6098140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2" name="Oval 12"/>
          <p:cNvSpPr>
            <a:spLocks noChangeArrowheads="1"/>
          </p:cNvSpPr>
          <p:nvPr/>
        </p:nvSpPr>
        <p:spPr bwMode="auto">
          <a:xfrm>
            <a:off x="6153447" y="3296465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6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72000" rIns="91440" bIns="7200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L’ écrit et l’écriture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verte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968" y="437403"/>
            <a:ext cx="606316" cy="576000"/>
          </a:xfrm>
          <a:prstGeom prst="rect">
            <a:avLst/>
          </a:prstGeom>
        </p:spPr>
      </p:pic>
      <p:sp>
        <p:nvSpPr>
          <p:cNvPr id="33" name="Text Box 13"/>
          <p:cNvSpPr txBox="1">
            <a:spLocks noChangeArrowheads="1"/>
          </p:cNvSpPr>
          <p:nvPr/>
        </p:nvSpPr>
        <p:spPr bwMode="auto">
          <a:xfrm>
            <a:off x="3906860" y="1800228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jouer au hockey / au foulard</a:t>
            </a:r>
          </a:p>
        </p:txBody>
      </p:sp>
      <p:sp>
        <p:nvSpPr>
          <p:cNvPr id="34" name="Text Box 13"/>
          <p:cNvSpPr txBox="1">
            <a:spLocks noChangeArrowheads="1"/>
          </p:cNvSpPr>
          <p:nvPr/>
        </p:nvSpPr>
        <p:spPr bwMode="auto">
          <a:xfrm>
            <a:off x="7303579" y="1810093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faire des boucles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(feu de cheminée, pelotes etc…)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6499">
            <a:off x="4035969" y="2271759"/>
            <a:ext cx="1883778" cy="1714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6" t="15083" r="62126" b="11518"/>
          <a:stretch/>
        </p:blipFill>
        <p:spPr bwMode="auto">
          <a:xfrm>
            <a:off x="5186907" y="2127362"/>
            <a:ext cx="1220860" cy="148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54" y="2612595"/>
            <a:ext cx="1231930" cy="123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Forme libre 41"/>
          <p:cNvSpPr/>
          <p:nvPr/>
        </p:nvSpPr>
        <p:spPr>
          <a:xfrm>
            <a:off x="8243244" y="2596107"/>
            <a:ext cx="1831869" cy="190245"/>
          </a:xfrm>
          <a:custGeom>
            <a:avLst/>
            <a:gdLst>
              <a:gd name="connsiteX0" fmla="*/ 0 w 1831869"/>
              <a:gd name="connsiteY0" fmla="*/ 181039 h 190245"/>
              <a:gd name="connsiteX1" fmla="*/ 24548 w 1831869"/>
              <a:gd name="connsiteY1" fmla="*/ 171834 h 190245"/>
              <a:gd name="connsiteX2" fmla="*/ 42959 w 1831869"/>
              <a:gd name="connsiteY2" fmla="*/ 168766 h 190245"/>
              <a:gd name="connsiteX3" fmla="*/ 52164 w 1831869"/>
              <a:gd name="connsiteY3" fmla="*/ 165697 h 190245"/>
              <a:gd name="connsiteX4" fmla="*/ 76712 w 1831869"/>
              <a:gd name="connsiteY4" fmla="*/ 159560 h 190245"/>
              <a:gd name="connsiteX5" fmla="*/ 98191 w 1831869"/>
              <a:gd name="connsiteY5" fmla="*/ 144218 h 190245"/>
              <a:gd name="connsiteX6" fmla="*/ 116602 w 1831869"/>
              <a:gd name="connsiteY6" fmla="*/ 125807 h 190245"/>
              <a:gd name="connsiteX7" fmla="*/ 125807 w 1831869"/>
              <a:gd name="connsiteY7" fmla="*/ 116602 h 190245"/>
              <a:gd name="connsiteX8" fmla="*/ 131944 w 1831869"/>
              <a:gd name="connsiteY8" fmla="*/ 107396 h 190245"/>
              <a:gd name="connsiteX9" fmla="*/ 141149 w 1831869"/>
              <a:gd name="connsiteY9" fmla="*/ 101260 h 190245"/>
              <a:gd name="connsiteX10" fmla="*/ 147286 w 1831869"/>
              <a:gd name="connsiteY10" fmla="*/ 82849 h 190245"/>
              <a:gd name="connsiteX11" fmla="*/ 150355 w 1831869"/>
              <a:gd name="connsiteY11" fmla="*/ 73643 h 190245"/>
              <a:gd name="connsiteX12" fmla="*/ 153423 w 1831869"/>
              <a:gd name="connsiteY12" fmla="*/ 61370 h 190245"/>
              <a:gd name="connsiteX13" fmla="*/ 141149 w 1831869"/>
              <a:gd name="connsiteY13" fmla="*/ 24548 h 190245"/>
              <a:gd name="connsiteX14" fmla="*/ 131944 w 1831869"/>
              <a:gd name="connsiteY14" fmla="*/ 21480 h 190245"/>
              <a:gd name="connsiteX15" fmla="*/ 110465 w 1831869"/>
              <a:gd name="connsiteY15" fmla="*/ 12274 h 190245"/>
              <a:gd name="connsiteX16" fmla="*/ 101260 w 1831869"/>
              <a:gd name="connsiteY16" fmla="*/ 6137 h 190245"/>
              <a:gd name="connsiteX17" fmla="*/ 64438 w 1831869"/>
              <a:gd name="connsiteY17" fmla="*/ 21480 h 190245"/>
              <a:gd name="connsiteX18" fmla="*/ 61370 w 1831869"/>
              <a:gd name="connsiteY18" fmla="*/ 30685 h 190245"/>
              <a:gd name="connsiteX19" fmla="*/ 67506 w 1831869"/>
              <a:gd name="connsiteY19" fmla="*/ 110465 h 190245"/>
              <a:gd name="connsiteX20" fmla="*/ 76712 w 1831869"/>
              <a:gd name="connsiteY20" fmla="*/ 128876 h 190245"/>
              <a:gd name="connsiteX21" fmla="*/ 85917 w 1831869"/>
              <a:gd name="connsiteY21" fmla="*/ 135013 h 190245"/>
              <a:gd name="connsiteX22" fmla="*/ 104328 w 1831869"/>
              <a:gd name="connsiteY22" fmla="*/ 147286 h 190245"/>
              <a:gd name="connsiteX23" fmla="*/ 116602 w 1831869"/>
              <a:gd name="connsiteY23" fmla="*/ 156492 h 190245"/>
              <a:gd name="connsiteX24" fmla="*/ 125807 w 1831869"/>
              <a:gd name="connsiteY24" fmla="*/ 159560 h 190245"/>
              <a:gd name="connsiteX25" fmla="*/ 156492 w 1831869"/>
              <a:gd name="connsiteY25" fmla="*/ 165697 h 190245"/>
              <a:gd name="connsiteX26" fmla="*/ 205587 w 1831869"/>
              <a:gd name="connsiteY26" fmla="*/ 162629 h 190245"/>
              <a:gd name="connsiteX27" fmla="*/ 217861 w 1831869"/>
              <a:gd name="connsiteY27" fmla="*/ 147286 h 190245"/>
              <a:gd name="connsiteX28" fmla="*/ 227066 w 1831869"/>
              <a:gd name="connsiteY28" fmla="*/ 141149 h 190245"/>
              <a:gd name="connsiteX29" fmla="*/ 239340 w 1831869"/>
              <a:gd name="connsiteY29" fmla="*/ 125807 h 190245"/>
              <a:gd name="connsiteX30" fmla="*/ 245477 w 1831869"/>
              <a:gd name="connsiteY30" fmla="*/ 116602 h 190245"/>
              <a:gd name="connsiteX31" fmla="*/ 254682 w 1831869"/>
              <a:gd name="connsiteY31" fmla="*/ 107396 h 190245"/>
              <a:gd name="connsiteX32" fmla="*/ 270025 w 1831869"/>
              <a:gd name="connsiteY32" fmla="*/ 88986 h 190245"/>
              <a:gd name="connsiteX33" fmla="*/ 273093 w 1831869"/>
              <a:gd name="connsiteY33" fmla="*/ 76712 h 190245"/>
              <a:gd name="connsiteX34" fmla="*/ 279230 w 1831869"/>
              <a:gd name="connsiteY34" fmla="*/ 67507 h 190245"/>
              <a:gd name="connsiteX35" fmla="*/ 276162 w 1831869"/>
              <a:gd name="connsiteY35" fmla="*/ 39890 h 190245"/>
              <a:gd name="connsiteX36" fmla="*/ 251614 w 1831869"/>
              <a:gd name="connsiteY36" fmla="*/ 24548 h 190245"/>
              <a:gd name="connsiteX37" fmla="*/ 242409 w 1831869"/>
              <a:gd name="connsiteY37" fmla="*/ 21480 h 190245"/>
              <a:gd name="connsiteX38" fmla="*/ 217861 w 1831869"/>
              <a:gd name="connsiteY38" fmla="*/ 24548 h 190245"/>
              <a:gd name="connsiteX39" fmla="*/ 211724 w 1831869"/>
              <a:gd name="connsiteY39" fmla="*/ 33753 h 190245"/>
              <a:gd name="connsiteX40" fmla="*/ 205587 w 1831869"/>
              <a:gd name="connsiteY40" fmla="*/ 52164 h 190245"/>
              <a:gd name="connsiteX41" fmla="*/ 208655 w 1831869"/>
              <a:gd name="connsiteY41" fmla="*/ 113533 h 190245"/>
              <a:gd name="connsiteX42" fmla="*/ 230135 w 1831869"/>
              <a:gd name="connsiteY42" fmla="*/ 135013 h 190245"/>
              <a:gd name="connsiteX43" fmla="*/ 257751 w 1831869"/>
              <a:gd name="connsiteY43" fmla="*/ 150355 h 190245"/>
              <a:gd name="connsiteX44" fmla="*/ 282298 w 1831869"/>
              <a:gd name="connsiteY44" fmla="*/ 153423 h 190245"/>
              <a:gd name="connsiteX45" fmla="*/ 294572 w 1831869"/>
              <a:gd name="connsiteY45" fmla="*/ 156492 h 190245"/>
              <a:gd name="connsiteX46" fmla="*/ 380489 w 1831869"/>
              <a:gd name="connsiteY46" fmla="*/ 150355 h 190245"/>
              <a:gd name="connsiteX47" fmla="*/ 389694 w 1831869"/>
              <a:gd name="connsiteY47" fmla="*/ 147286 h 190245"/>
              <a:gd name="connsiteX48" fmla="*/ 405037 w 1831869"/>
              <a:gd name="connsiteY48" fmla="*/ 128876 h 190245"/>
              <a:gd name="connsiteX49" fmla="*/ 411174 w 1831869"/>
              <a:gd name="connsiteY49" fmla="*/ 119670 h 190245"/>
              <a:gd name="connsiteX50" fmla="*/ 417311 w 1831869"/>
              <a:gd name="connsiteY50" fmla="*/ 98191 h 190245"/>
              <a:gd name="connsiteX51" fmla="*/ 420379 w 1831869"/>
              <a:gd name="connsiteY51" fmla="*/ 88986 h 190245"/>
              <a:gd name="connsiteX52" fmla="*/ 420379 w 1831869"/>
              <a:gd name="connsiteY52" fmla="*/ 42959 h 190245"/>
              <a:gd name="connsiteX53" fmla="*/ 414242 w 1831869"/>
              <a:gd name="connsiteY53" fmla="*/ 33753 h 190245"/>
              <a:gd name="connsiteX54" fmla="*/ 405037 w 1831869"/>
              <a:gd name="connsiteY54" fmla="*/ 24548 h 190245"/>
              <a:gd name="connsiteX55" fmla="*/ 386626 w 1831869"/>
              <a:gd name="connsiteY55" fmla="*/ 18411 h 190245"/>
              <a:gd name="connsiteX56" fmla="*/ 362078 w 1831869"/>
              <a:gd name="connsiteY56" fmla="*/ 21480 h 190245"/>
              <a:gd name="connsiteX57" fmla="*/ 352873 w 1831869"/>
              <a:gd name="connsiteY57" fmla="*/ 27617 h 190245"/>
              <a:gd name="connsiteX58" fmla="*/ 362078 w 1831869"/>
              <a:gd name="connsiteY58" fmla="*/ 98191 h 190245"/>
              <a:gd name="connsiteX59" fmla="*/ 371284 w 1831869"/>
              <a:gd name="connsiteY59" fmla="*/ 116602 h 190245"/>
              <a:gd name="connsiteX60" fmla="*/ 374352 w 1831869"/>
              <a:gd name="connsiteY60" fmla="*/ 125807 h 190245"/>
              <a:gd name="connsiteX61" fmla="*/ 417311 w 1831869"/>
              <a:gd name="connsiteY61" fmla="*/ 159560 h 190245"/>
              <a:gd name="connsiteX62" fmla="*/ 435721 w 1831869"/>
              <a:gd name="connsiteY62" fmla="*/ 165697 h 190245"/>
              <a:gd name="connsiteX63" fmla="*/ 469474 w 1831869"/>
              <a:gd name="connsiteY63" fmla="*/ 168766 h 190245"/>
              <a:gd name="connsiteX64" fmla="*/ 509364 w 1831869"/>
              <a:gd name="connsiteY64" fmla="*/ 165697 h 190245"/>
              <a:gd name="connsiteX65" fmla="*/ 527775 w 1831869"/>
              <a:gd name="connsiteY65" fmla="*/ 156492 h 190245"/>
              <a:gd name="connsiteX66" fmla="*/ 536980 w 1831869"/>
              <a:gd name="connsiteY66" fmla="*/ 147286 h 190245"/>
              <a:gd name="connsiteX67" fmla="*/ 546186 w 1831869"/>
              <a:gd name="connsiteY67" fmla="*/ 144218 h 190245"/>
              <a:gd name="connsiteX68" fmla="*/ 555391 w 1831869"/>
              <a:gd name="connsiteY68" fmla="*/ 135013 h 190245"/>
              <a:gd name="connsiteX69" fmla="*/ 564596 w 1831869"/>
              <a:gd name="connsiteY69" fmla="*/ 128876 h 190245"/>
              <a:gd name="connsiteX70" fmla="*/ 570733 w 1831869"/>
              <a:gd name="connsiteY70" fmla="*/ 119670 h 190245"/>
              <a:gd name="connsiteX71" fmla="*/ 573802 w 1831869"/>
              <a:gd name="connsiteY71" fmla="*/ 107396 h 190245"/>
              <a:gd name="connsiteX72" fmla="*/ 570733 w 1831869"/>
              <a:gd name="connsiteY72" fmla="*/ 49096 h 190245"/>
              <a:gd name="connsiteX73" fmla="*/ 546186 w 1831869"/>
              <a:gd name="connsiteY73" fmla="*/ 18411 h 190245"/>
              <a:gd name="connsiteX74" fmla="*/ 512433 w 1831869"/>
              <a:gd name="connsiteY74" fmla="*/ 15343 h 190245"/>
              <a:gd name="connsiteX75" fmla="*/ 503227 w 1831869"/>
              <a:gd name="connsiteY75" fmla="*/ 18411 h 190245"/>
              <a:gd name="connsiteX76" fmla="*/ 500159 w 1831869"/>
              <a:gd name="connsiteY76" fmla="*/ 27617 h 190245"/>
              <a:gd name="connsiteX77" fmla="*/ 494022 w 1831869"/>
              <a:gd name="connsiteY77" fmla="*/ 36822 h 190245"/>
              <a:gd name="connsiteX78" fmla="*/ 497090 w 1831869"/>
              <a:gd name="connsiteY78" fmla="*/ 82849 h 190245"/>
              <a:gd name="connsiteX79" fmla="*/ 500159 w 1831869"/>
              <a:gd name="connsiteY79" fmla="*/ 95123 h 190245"/>
              <a:gd name="connsiteX80" fmla="*/ 512433 w 1831869"/>
              <a:gd name="connsiteY80" fmla="*/ 113533 h 190245"/>
              <a:gd name="connsiteX81" fmla="*/ 518570 w 1831869"/>
              <a:gd name="connsiteY81" fmla="*/ 122739 h 190245"/>
              <a:gd name="connsiteX82" fmla="*/ 524706 w 1831869"/>
              <a:gd name="connsiteY82" fmla="*/ 131944 h 190245"/>
              <a:gd name="connsiteX83" fmla="*/ 533912 w 1831869"/>
              <a:gd name="connsiteY83" fmla="*/ 138081 h 190245"/>
              <a:gd name="connsiteX84" fmla="*/ 555391 w 1831869"/>
              <a:gd name="connsiteY84" fmla="*/ 153423 h 190245"/>
              <a:gd name="connsiteX85" fmla="*/ 579939 w 1831869"/>
              <a:gd name="connsiteY85" fmla="*/ 159560 h 190245"/>
              <a:gd name="connsiteX86" fmla="*/ 616760 w 1831869"/>
              <a:gd name="connsiteY86" fmla="*/ 156492 h 190245"/>
              <a:gd name="connsiteX87" fmla="*/ 635171 w 1831869"/>
              <a:gd name="connsiteY87" fmla="*/ 147286 h 190245"/>
              <a:gd name="connsiteX88" fmla="*/ 644376 w 1831869"/>
              <a:gd name="connsiteY88" fmla="*/ 135013 h 190245"/>
              <a:gd name="connsiteX89" fmla="*/ 650513 w 1831869"/>
              <a:gd name="connsiteY89" fmla="*/ 125807 h 190245"/>
              <a:gd name="connsiteX90" fmla="*/ 653582 w 1831869"/>
              <a:gd name="connsiteY90" fmla="*/ 116602 h 190245"/>
              <a:gd name="connsiteX91" fmla="*/ 659719 w 1831869"/>
              <a:gd name="connsiteY91" fmla="*/ 107396 h 190245"/>
              <a:gd name="connsiteX92" fmla="*/ 668924 w 1831869"/>
              <a:gd name="connsiteY92" fmla="*/ 79780 h 190245"/>
              <a:gd name="connsiteX93" fmla="*/ 671992 w 1831869"/>
              <a:gd name="connsiteY93" fmla="*/ 70575 h 190245"/>
              <a:gd name="connsiteX94" fmla="*/ 675061 w 1831869"/>
              <a:gd name="connsiteY94" fmla="*/ 61370 h 190245"/>
              <a:gd name="connsiteX95" fmla="*/ 671992 w 1831869"/>
              <a:gd name="connsiteY95" fmla="*/ 30685 h 190245"/>
              <a:gd name="connsiteX96" fmla="*/ 662787 w 1831869"/>
              <a:gd name="connsiteY96" fmla="*/ 27617 h 190245"/>
              <a:gd name="connsiteX97" fmla="*/ 644376 w 1831869"/>
              <a:gd name="connsiteY97" fmla="*/ 18411 h 190245"/>
              <a:gd name="connsiteX98" fmla="*/ 619829 w 1831869"/>
              <a:gd name="connsiteY98" fmla="*/ 21480 h 190245"/>
              <a:gd name="connsiteX99" fmla="*/ 607555 w 1831869"/>
              <a:gd name="connsiteY99" fmla="*/ 39890 h 190245"/>
              <a:gd name="connsiteX100" fmla="*/ 610623 w 1831869"/>
              <a:gd name="connsiteY100" fmla="*/ 110465 h 190245"/>
              <a:gd name="connsiteX101" fmla="*/ 613692 w 1831869"/>
              <a:gd name="connsiteY101" fmla="*/ 119670 h 190245"/>
              <a:gd name="connsiteX102" fmla="*/ 625966 w 1831869"/>
              <a:gd name="connsiteY102" fmla="*/ 138081 h 190245"/>
              <a:gd name="connsiteX103" fmla="*/ 644376 w 1831869"/>
              <a:gd name="connsiteY103" fmla="*/ 150355 h 190245"/>
              <a:gd name="connsiteX104" fmla="*/ 675061 w 1831869"/>
              <a:gd name="connsiteY104" fmla="*/ 159560 h 190245"/>
              <a:gd name="connsiteX105" fmla="*/ 733362 w 1831869"/>
              <a:gd name="connsiteY105" fmla="*/ 156492 h 190245"/>
              <a:gd name="connsiteX106" fmla="*/ 767115 w 1831869"/>
              <a:gd name="connsiteY106" fmla="*/ 147286 h 190245"/>
              <a:gd name="connsiteX107" fmla="*/ 791662 w 1831869"/>
              <a:gd name="connsiteY107" fmla="*/ 141149 h 190245"/>
              <a:gd name="connsiteX108" fmla="*/ 800868 w 1831869"/>
              <a:gd name="connsiteY108" fmla="*/ 135013 h 190245"/>
              <a:gd name="connsiteX109" fmla="*/ 807004 w 1831869"/>
              <a:gd name="connsiteY109" fmla="*/ 116602 h 190245"/>
              <a:gd name="connsiteX110" fmla="*/ 813141 w 1831869"/>
              <a:gd name="connsiteY110" fmla="*/ 107396 h 190245"/>
              <a:gd name="connsiteX111" fmla="*/ 822347 w 1831869"/>
              <a:gd name="connsiteY111" fmla="*/ 88986 h 190245"/>
              <a:gd name="connsiteX112" fmla="*/ 822347 w 1831869"/>
              <a:gd name="connsiteY112" fmla="*/ 46027 h 190245"/>
              <a:gd name="connsiteX113" fmla="*/ 813141 w 1831869"/>
              <a:gd name="connsiteY113" fmla="*/ 39890 h 190245"/>
              <a:gd name="connsiteX114" fmla="*/ 794731 w 1831869"/>
              <a:gd name="connsiteY114" fmla="*/ 33753 h 190245"/>
              <a:gd name="connsiteX115" fmla="*/ 785525 w 1831869"/>
              <a:gd name="connsiteY115" fmla="*/ 30685 h 190245"/>
              <a:gd name="connsiteX116" fmla="*/ 770183 w 1831869"/>
              <a:gd name="connsiteY116" fmla="*/ 33753 h 190245"/>
              <a:gd name="connsiteX117" fmla="*/ 764046 w 1831869"/>
              <a:gd name="connsiteY117" fmla="*/ 42959 h 190245"/>
              <a:gd name="connsiteX118" fmla="*/ 757909 w 1831869"/>
              <a:gd name="connsiteY118" fmla="*/ 67507 h 190245"/>
              <a:gd name="connsiteX119" fmla="*/ 767115 w 1831869"/>
              <a:gd name="connsiteY119" fmla="*/ 128876 h 190245"/>
              <a:gd name="connsiteX120" fmla="*/ 776320 w 1831869"/>
              <a:gd name="connsiteY120" fmla="*/ 135013 h 190245"/>
              <a:gd name="connsiteX121" fmla="*/ 785525 w 1831869"/>
              <a:gd name="connsiteY121" fmla="*/ 138081 h 190245"/>
              <a:gd name="connsiteX122" fmla="*/ 794731 w 1831869"/>
              <a:gd name="connsiteY122" fmla="*/ 144218 h 190245"/>
              <a:gd name="connsiteX123" fmla="*/ 825415 w 1831869"/>
              <a:gd name="connsiteY123" fmla="*/ 150355 h 190245"/>
              <a:gd name="connsiteX124" fmla="*/ 914400 w 1831869"/>
              <a:gd name="connsiteY124" fmla="*/ 147286 h 190245"/>
              <a:gd name="connsiteX125" fmla="*/ 929743 w 1831869"/>
              <a:gd name="connsiteY125" fmla="*/ 144218 h 190245"/>
              <a:gd name="connsiteX126" fmla="*/ 948153 w 1831869"/>
              <a:gd name="connsiteY126" fmla="*/ 128876 h 190245"/>
              <a:gd name="connsiteX127" fmla="*/ 957359 w 1831869"/>
              <a:gd name="connsiteY127" fmla="*/ 110465 h 190245"/>
              <a:gd name="connsiteX128" fmla="*/ 963496 w 1831869"/>
              <a:gd name="connsiteY128" fmla="*/ 101260 h 190245"/>
              <a:gd name="connsiteX129" fmla="*/ 966564 w 1831869"/>
              <a:gd name="connsiteY129" fmla="*/ 9206 h 190245"/>
              <a:gd name="connsiteX130" fmla="*/ 957359 w 1831869"/>
              <a:gd name="connsiteY130" fmla="*/ 6137 h 190245"/>
              <a:gd name="connsiteX131" fmla="*/ 935880 w 1831869"/>
              <a:gd name="connsiteY131" fmla="*/ 0 h 190245"/>
              <a:gd name="connsiteX132" fmla="*/ 908264 w 1831869"/>
              <a:gd name="connsiteY132" fmla="*/ 3069 h 190245"/>
              <a:gd name="connsiteX133" fmla="*/ 905195 w 1831869"/>
              <a:gd name="connsiteY133" fmla="*/ 12274 h 190245"/>
              <a:gd name="connsiteX134" fmla="*/ 899058 w 1831869"/>
              <a:gd name="connsiteY134" fmla="*/ 21480 h 190245"/>
              <a:gd name="connsiteX135" fmla="*/ 902127 w 1831869"/>
              <a:gd name="connsiteY135" fmla="*/ 92054 h 190245"/>
              <a:gd name="connsiteX136" fmla="*/ 911332 w 1831869"/>
              <a:gd name="connsiteY136" fmla="*/ 110465 h 190245"/>
              <a:gd name="connsiteX137" fmla="*/ 920537 w 1831869"/>
              <a:gd name="connsiteY137" fmla="*/ 116602 h 190245"/>
              <a:gd name="connsiteX138" fmla="*/ 929743 w 1831869"/>
              <a:gd name="connsiteY138" fmla="*/ 125807 h 190245"/>
              <a:gd name="connsiteX139" fmla="*/ 954290 w 1831869"/>
              <a:gd name="connsiteY139" fmla="*/ 141149 h 190245"/>
              <a:gd name="connsiteX140" fmla="*/ 963496 w 1831869"/>
              <a:gd name="connsiteY140" fmla="*/ 147286 h 190245"/>
              <a:gd name="connsiteX141" fmla="*/ 991112 w 1831869"/>
              <a:gd name="connsiteY141" fmla="*/ 153423 h 190245"/>
              <a:gd name="connsiteX142" fmla="*/ 1049413 w 1831869"/>
              <a:gd name="connsiteY142" fmla="*/ 150355 h 190245"/>
              <a:gd name="connsiteX143" fmla="*/ 1067823 w 1831869"/>
              <a:gd name="connsiteY143" fmla="*/ 138081 h 190245"/>
              <a:gd name="connsiteX144" fmla="*/ 1073960 w 1831869"/>
              <a:gd name="connsiteY144" fmla="*/ 128876 h 190245"/>
              <a:gd name="connsiteX145" fmla="*/ 1083166 w 1831869"/>
              <a:gd name="connsiteY145" fmla="*/ 110465 h 190245"/>
              <a:gd name="connsiteX146" fmla="*/ 1086234 w 1831869"/>
              <a:gd name="connsiteY146" fmla="*/ 101260 h 190245"/>
              <a:gd name="connsiteX147" fmla="*/ 1092371 w 1831869"/>
              <a:gd name="connsiteY147" fmla="*/ 92054 h 190245"/>
              <a:gd name="connsiteX148" fmla="*/ 1095439 w 1831869"/>
              <a:gd name="connsiteY148" fmla="*/ 79780 h 190245"/>
              <a:gd name="connsiteX149" fmla="*/ 1092371 w 1831869"/>
              <a:gd name="connsiteY149" fmla="*/ 18411 h 190245"/>
              <a:gd name="connsiteX150" fmla="*/ 1064755 w 1831869"/>
              <a:gd name="connsiteY150" fmla="*/ 3069 h 190245"/>
              <a:gd name="connsiteX151" fmla="*/ 1055549 w 1831869"/>
              <a:gd name="connsiteY151" fmla="*/ 9206 h 190245"/>
              <a:gd name="connsiteX152" fmla="*/ 1052481 w 1831869"/>
              <a:gd name="connsiteY152" fmla="*/ 18411 h 190245"/>
              <a:gd name="connsiteX153" fmla="*/ 1046344 w 1831869"/>
              <a:gd name="connsiteY153" fmla="*/ 27617 h 190245"/>
              <a:gd name="connsiteX154" fmla="*/ 1046344 w 1831869"/>
              <a:gd name="connsiteY154" fmla="*/ 95123 h 190245"/>
              <a:gd name="connsiteX155" fmla="*/ 1058618 w 1831869"/>
              <a:gd name="connsiteY155" fmla="*/ 104328 h 190245"/>
              <a:gd name="connsiteX156" fmla="*/ 1080097 w 1831869"/>
              <a:gd name="connsiteY156" fmla="*/ 119670 h 190245"/>
              <a:gd name="connsiteX157" fmla="*/ 1089302 w 1831869"/>
              <a:gd name="connsiteY157" fmla="*/ 125807 h 190245"/>
              <a:gd name="connsiteX158" fmla="*/ 1119987 w 1831869"/>
              <a:gd name="connsiteY158" fmla="*/ 138081 h 190245"/>
              <a:gd name="connsiteX159" fmla="*/ 1138398 w 1831869"/>
              <a:gd name="connsiteY159" fmla="*/ 141149 h 190245"/>
              <a:gd name="connsiteX160" fmla="*/ 1227383 w 1831869"/>
              <a:gd name="connsiteY160" fmla="*/ 131944 h 190245"/>
              <a:gd name="connsiteX161" fmla="*/ 1233520 w 1831869"/>
              <a:gd name="connsiteY161" fmla="*/ 122739 h 190245"/>
              <a:gd name="connsiteX162" fmla="*/ 1239657 w 1831869"/>
              <a:gd name="connsiteY162" fmla="*/ 104328 h 190245"/>
              <a:gd name="connsiteX163" fmla="*/ 1242725 w 1831869"/>
              <a:gd name="connsiteY163" fmla="*/ 95123 h 190245"/>
              <a:gd name="connsiteX164" fmla="*/ 1245794 w 1831869"/>
              <a:gd name="connsiteY164" fmla="*/ 73643 h 190245"/>
              <a:gd name="connsiteX165" fmla="*/ 1242725 w 1831869"/>
              <a:gd name="connsiteY165" fmla="*/ 33753 h 190245"/>
              <a:gd name="connsiteX166" fmla="*/ 1236588 w 1831869"/>
              <a:gd name="connsiteY166" fmla="*/ 24548 h 190245"/>
              <a:gd name="connsiteX167" fmla="*/ 1224315 w 1831869"/>
              <a:gd name="connsiteY167" fmla="*/ 21480 h 190245"/>
              <a:gd name="connsiteX168" fmla="*/ 1215109 w 1831869"/>
              <a:gd name="connsiteY168" fmla="*/ 18411 h 190245"/>
              <a:gd name="connsiteX169" fmla="*/ 1196698 w 1831869"/>
              <a:gd name="connsiteY169" fmla="*/ 9206 h 190245"/>
              <a:gd name="connsiteX170" fmla="*/ 1175219 w 1831869"/>
              <a:gd name="connsiteY170" fmla="*/ 12274 h 190245"/>
              <a:gd name="connsiteX171" fmla="*/ 1172151 w 1831869"/>
              <a:gd name="connsiteY171" fmla="*/ 21480 h 190245"/>
              <a:gd name="connsiteX172" fmla="*/ 1178288 w 1831869"/>
              <a:gd name="connsiteY172" fmla="*/ 82849 h 190245"/>
              <a:gd name="connsiteX173" fmla="*/ 1184425 w 1831869"/>
              <a:gd name="connsiteY173" fmla="*/ 95123 h 190245"/>
              <a:gd name="connsiteX174" fmla="*/ 1190562 w 1831869"/>
              <a:gd name="connsiteY174" fmla="*/ 104328 h 190245"/>
              <a:gd name="connsiteX175" fmla="*/ 1218178 w 1831869"/>
              <a:gd name="connsiteY175" fmla="*/ 125807 h 190245"/>
              <a:gd name="connsiteX176" fmla="*/ 1227383 w 1831869"/>
              <a:gd name="connsiteY176" fmla="*/ 131944 h 190245"/>
              <a:gd name="connsiteX177" fmla="*/ 1251931 w 1831869"/>
              <a:gd name="connsiteY177" fmla="*/ 138081 h 190245"/>
              <a:gd name="connsiteX178" fmla="*/ 1307163 w 1831869"/>
              <a:gd name="connsiteY178" fmla="*/ 135013 h 190245"/>
              <a:gd name="connsiteX179" fmla="*/ 1316368 w 1831869"/>
              <a:gd name="connsiteY179" fmla="*/ 131944 h 190245"/>
              <a:gd name="connsiteX180" fmla="*/ 1337847 w 1831869"/>
              <a:gd name="connsiteY180" fmla="*/ 107396 h 190245"/>
              <a:gd name="connsiteX181" fmla="*/ 1340916 w 1831869"/>
              <a:gd name="connsiteY181" fmla="*/ 98191 h 190245"/>
              <a:gd name="connsiteX182" fmla="*/ 1353190 w 1831869"/>
              <a:gd name="connsiteY182" fmla="*/ 79780 h 190245"/>
              <a:gd name="connsiteX183" fmla="*/ 1356258 w 1831869"/>
              <a:gd name="connsiteY183" fmla="*/ 36822 h 190245"/>
              <a:gd name="connsiteX184" fmla="*/ 1347053 w 1831869"/>
              <a:gd name="connsiteY184" fmla="*/ 30685 h 190245"/>
              <a:gd name="connsiteX185" fmla="*/ 1328642 w 1831869"/>
              <a:gd name="connsiteY185" fmla="*/ 24548 h 190245"/>
              <a:gd name="connsiteX186" fmla="*/ 1288752 w 1831869"/>
              <a:gd name="connsiteY186" fmla="*/ 36822 h 190245"/>
              <a:gd name="connsiteX187" fmla="*/ 1285684 w 1831869"/>
              <a:gd name="connsiteY187" fmla="*/ 49096 h 190245"/>
              <a:gd name="connsiteX188" fmla="*/ 1291821 w 1831869"/>
              <a:gd name="connsiteY188" fmla="*/ 95123 h 190245"/>
              <a:gd name="connsiteX189" fmla="*/ 1294889 w 1831869"/>
              <a:gd name="connsiteY189" fmla="*/ 104328 h 190245"/>
              <a:gd name="connsiteX190" fmla="*/ 1307163 w 1831869"/>
              <a:gd name="connsiteY190" fmla="*/ 113533 h 190245"/>
              <a:gd name="connsiteX191" fmla="*/ 1313300 w 1831869"/>
              <a:gd name="connsiteY191" fmla="*/ 122739 h 190245"/>
              <a:gd name="connsiteX192" fmla="*/ 1325574 w 1831869"/>
              <a:gd name="connsiteY192" fmla="*/ 131944 h 190245"/>
              <a:gd name="connsiteX193" fmla="*/ 1353190 w 1831869"/>
              <a:gd name="connsiteY193" fmla="*/ 147286 h 190245"/>
              <a:gd name="connsiteX194" fmla="*/ 1371600 w 1831869"/>
              <a:gd name="connsiteY194" fmla="*/ 153423 h 190245"/>
              <a:gd name="connsiteX195" fmla="*/ 1380806 w 1831869"/>
              <a:gd name="connsiteY195" fmla="*/ 156492 h 190245"/>
              <a:gd name="connsiteX196" fmla="*/ 1460586 w 1831869"/>
              <a:gd name="connsiteY196" fmla="*/ 153423 h 190245"/>
              <a:gd name="connsiteX197" fmla="*/ 1475928 w 1831869"/>
              <a:gd name="connsiteY197" fmla="*/ 150355 h 190245"/>
              <a:gd name="connsiteX198" fmla="*/ 1485133 w 1831869"/>
              <a:gd name="connsiteY198" fmla="*/ 144218 h 190245"/>
              <a:gd name="connsiteX199" fmla="*/ 1497407 w 1831869"/>
              <a:gd name="connsiteY199" fmla="*/ 125807 h 190245"/>
              <a:gd name="connsiteX200" fmla="*/ 1506613 w 1831869"/>
              <a:gd name="connsiteY200" fmla="*/ 107396 h 190245"/>
              <a:gd name="connsiteX201" fmla="*/ 1512749 w 1831869"/>
              <a:gd name="connsiteY201" fmla="*/ 88986 h 190245"/>
              <a:gd name="connsiteX202" fmla="*/ 1515818 w 1831869"/>
              <a:gd name="connsiteY202" fmla="*/ 79780 h 190245"/>
              <a:gd name="connsiteX203" fmla="*/ 1509681 w 1831869"/>
              <a:gd name="connsiteY203" fmla="*/ 30685 h 190245"/>
              <a:gd name="connsiteX204" fmla="*/ 1491270 w 1831869"/>
              <a:gd name="connsiteY204" fmla="*/ 15343 h 190245"/>
              <a:gd name="connsiteX205" fmla="*/ 1472860 w 1831869"/>
              <a:gd name="connsiteY205" fmla="*/ 9206 h 190245"/>
              <a:gd name="connsiteX206" fmla="*/ 1448312 w 1831869"/>
              <a:gd name="connsiteY206" fmla="*/ 18411 h 190245"/>
              <a:gd name="connsiteX207" fmla="*/ 1445243 w 1831869"/>
              <a:gd name="connsiteY207" fmla="*/ 27617 h 190245"/>
              <a:gd name="connsiteX208" fmla="*/ 1448312 w 1831869"/>
              <a:gd name="connsiteY208" fmla="*/ 82849 h 190245"/>
              <a:gd name="connsiteX209" fmla="*/ 1463654 w 1831869"/>
              <a:gd name="connsiteY209" fmla="*/ 101260 h 190245"/>
              <a:gd name="connsiteX210" fmla="*/ 1469791 w 1831869"/>
              <a:gd name="connsiteY210" fmla="*/ 110465 h 190245"/>
              <a:gd name="connsiteX211" fmla="*/ 1488202 w 1831869"/>
              <a:gd name="connsiteY211" fmla="*/ 119670 h 190245"/>
              <a:gd name="connsiteX212" fmla="*/ 1497407 w 1831869"/>
              <a:gd name="connsiteY212" fmla="*/ 125807 h 190245"/>
              <a:gd name="connsiteX213" fmla="*/ 1515818 w 1831869"/>
              <a:gd name="connsiteY213" fmla="*/ 131944 h 190245"/>
              <a:gd name="connsiteX214" fmla="*/ 1537297 w 1831869"/>
              <a:gd name="connsiteY214" fmla="*/ 138081 h 190245"/>
              <a:gd name="connsiteX215" fmla="*/ 1555708 w 1831869"/>
              <a:gd name="connsiteY215" fmla="*/ 141149 h 190245"/>
              <a:gd name="connsiteX216" fmla="*/ 1598666 w 1831869"/>
              <a:gd name="connsiteY216" fmla="*/ 135013 h 190245"/>
              <a:gd name="connsiteX217" fmla="*/ 1620145 w 1831869"/>
              <a:gd name="connsiteY217" fmla="*/ 122739 h 190245"/>
              <a:gd name="connsiteX218" fmla="*/ 1638556 w 1831869"/>
              <a:gd name="connsiteY218" fmla="*/ 107396 h 190245"/>
              <a:gd name="connsiteX219" fmla="*/ 1647762 w 1831869"/>
              <a:gd name="connsiteY219" fmla="*/ 76712 h 190245"/>
              <a:gd name="connsiteX220" fmla="*/ 1644693 w 1831869"/>
              <a:gd name="connsiteY220" fmla="*/ 42959 h 190245"/>
              <a:gd name="connsiteX221" fmla="*/ 1626282 w 1831869"/>
              <a:gd name="connsiteY221" fmla="*/ 30685 h 190245"/>
              <a:gd name="connsiteX222" fmla="*/ 1607872 w 1831869"/>
              <a:gd name="connsiteY222" fmla="*/ 24548 h 190245"/>
              <a:gd name="connsiteX223" fmla="*/ 1583324 w 1831869"/>
              <a:gd name="connsiteY223" fmla="*/ 27617 h 190245"/>
              <a:gd name="connsiteX224" fmla="*/ 1580255 w 1831869"/>
              <a:gd name="connsiteY224" fmla="*/ 36822 h 190245"/>
              <a:gd name="connsiteX225" fmla="*/ 1583324 w 1831869"/>
              <a:gd name="connsiteY225" fmla="*/ 92054 h 190245"/>
              <a:gd name="connsiteX226" fmla="*/ 1598666 w 1831869"/>
              <a:gd name="connsiteY226" fmla="*/ 122739 h 190245"/>
              <a:gd name="connsiteX227" fmla="*/ 1607872 w 1831869"/>
              <a:gd name="connsiteY227" fmla="*/ 125807 h 190245"/>
              <a:gd name="connsiteX228" fmla="*/ 1617077 w 1831869"/>
              <a:gd name="connsiteY228" fmla="*/ 135013 h 190245"/>
              <a:gd name="connsiteX229" fmla="*/ 1626282 w 1831869"/>
              <a:gd name="connsiteY229" fmla="*/ 138081 h 190245"/>
              <a:gd name="connsiteX230" fmla="*/ 1653898 w 1831869"/>
              <a:gd name="connsiteY230" fmla="*/ 147286 h 190245"/>
              <a:gd name="connsiteX231" fmla="*/ 1715268 w 1831869"/>
              <a:gd name="connsiteY231" fmla="*/ 144218 h 190245"/>
              <a:gd name="connsiteX232" fmla="*/ 1730610 w 1831869"/>
              <a:gd name="connsiteY232" fmla="*/ 141149 h 190245"/>
              <a:gd name="connsiteX233" fmla="*/ 1758226 w 1831869"/>
              <a:gd name="connsiteY233" fmla="*/ 119670 h 190245"/>
              <a:gd name="connsiteX234" fmla="*/ 1767431 w 1831869"/>
              <a:gd name="connsiteY234" fmla="*/ 70575 h 190245"/>
              <a:gd name="connsiteX235" fmla="*/ 1764363 w 1831869"/>
              <a:gd name="connsiteY235" fmla="*/ 42959 h 190245"/>
              <a:gd name="connsiteX236" fmla="*/ 1749021 w 1831869"/>
              <a:gd name="connsiteY236" fmla="*/ 27617 h 190245"/>
              <a:gd name="connsiteX237" fmla="*/ 1739815 w 1831869"/>
              <a:gd name="connsiteY237" fmla="*/ 18411 h 190245"/>
              <a:gd name="connsiteX238" fmla="*/ 1730610 w 1831869"/>
              <a:gd name="connsiteY238" fmla="*/ 12274 h 190245"/>
              <a:gd name="connsiteX239" fmla="*/ 1712199 w 1831869"/>
              <a:gd name="connsiteY239" fmla="*/ 6137 h 190245"/>
              <a:gd name="connsiteX240" fmla="*/ 1696857 w 1831869"/>
              <a:gd name="connsiteY240" fmla="*/ 9206 h 190245"/>
              <a:gd name="connsiteX241" fmla="*/ 1687651 w 1831869"/>
              <a:gd name="connsiteY241" fmla="*/ 30685 h 190245"/>
              <a:gd name="connsiteX242" fmla="*/ 1693788 w 1831869"/>
              <a:gd name="connsiteY242" fmla="*/ 104328 h 190245"/>
              <a:gd name="connsiteX243" fmla="*/ 1699925 w 1831869"/>
              <a:gd name="connsiteY243" fmla="*/ 122739 h 190245"/>
              <a:gd name="connsiteX244" fmla="*/ 1706062 w 1831869"/>
              <a:gd name="connsiteY244" fmla="*/ 131944 h 190245"/>
              <a:gd name="connsiteX245" fmla="*/ 1730610 w 1831869"/>
              <a:gd name="connsiteY245" fmla="*/ 150355 h 190245"/>
              <a:gd name="connsiteX246" fmla="*/ 1739815 w 1831869"/>
              <a:gd name="connsiteY246" fmla="*/ 153423 h 190245"/>
              <a:gd name="connsiteX247" fmla="*/ 1761294 w 1831869"/>
              <a:gd name="connsiteY247" fmla="*/ 165697 h 190245"/>
              <a:gd name="connsiteX248" fmla="*/ 1785842 w 1831869"/>
              <a:gd name="connsiteY248" fmla="*/ 174902 h 190245"/>
              <a:gd name="connsiteX249" fmla="*/ 1795047 w 1831869"/>
              <a:gd name="connsiteY249" fmla="*/ 177971 h 190245"/>
              <a:gd name="connsiteX250" fmla="*/ 1807321 w 1831869"/>
              <a:gd name="connsiteY250" fmla="*/ 184108 h 190245"/>
              <a:gd name="connsiteX251" fmla="*/ 1831869 w 1831869"/>
              <a:gd name="connsiteY251" fmla="*/ 190245 h 19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</a:cxnLst>
            <a:rect l="l" t="t" r="r" b="b"/>
            <a:pathLst>
              <a:path w="1831869" h="190245">
                <a:moveTo>
                  <a:pt x="0" y="181039"/>
                </a:moveTo>
                <a:cubicBezTo>
                  <a:pt x="2988" y="179844"/>
                  <a:pt x="19135" y="173037"/>
                  <a:pt x="24548" y="171834"/>
                </a:cubicBezTo>
                <a:cubicBezTo>
                  <a:pt x="30622" y="170485"/>
                  <a:pt x="36822" y="169789"/>
                  <a:pt x="42959" y="168766"/>
                </a:cubicBezTo>
                <a:cubicBezTo>
                  <a:pt x="46027" y="167743"/>
                  <a:pt x="49044" y="166548"/>
                  <a:pt x="52164" y="165697"/>
                </a:cubicBezTo>
                <a:cubicBezTo>
                  <a:pt x="60301" y="163478"/>
                  <a:pt x="76712" y="159560"/>
                  <a:pt x="76712" y="159560"/>
                </a:cubicBezTo>
                <a:cubicBezTo>
                  <a:pt x="83112" y="155293"/>
                  <a:pt x="92758" y="149108"/>
                  <a:pt x="98191" y="144218"/>
                </a:cubicBezTo>
                <a:cubicBezTo>
                  <a:pt x="104642" y="138412"/>
                  <a:pt x="110465" y="131944"/>
                  <a:pt x="116602" y="125807"/>
                </a:cubicBezTo>
                <a:cubicBezTo>
                  <a:pt x="119670" y="122739"/>
                  <a:pt x="123400" y="120213"/>
                  <a:pt x="125807" y="116602"/>
                </a:cubicBezTo>
                <a:cubicBezTo>
                  <a:pt x="127853" y="113533"/>
                  <a:pt x="129336" y="110004"/>
                  <a:pt x="131944" y="107396"/>
                </a:cubicBezTo>
                <a:cubicBezTo>
                  <a:pt x="134551" y="104789"/>
                  <a:pt x="138081" y="103305"/>
                  <a:pt x="141149" y="101260"/>
                </a:cubicBezTo>
                <a:lnTo>
                  <a:pt x="147286" y="82849"/>
                </a:lnTo>
                <a:cubicBezTo>
                  <a:pt x="148309" y="79780"/>
                  <a:pt x="149571" y="76781"/>
                  <a:pt x="150355" y="73643"/>
                </a:cubicBezTo>
                <a:lnTo>
                  <a:pt x="153423" y="61370"/>
                </a:lnTo>
                <a:cubicBezTo>
                  <a:pt x="150856" y="35699"/>
                  <a:pt x="158597" y="33271"/>
                  <a:pt x="141149" y="24548"/>
                </a:cubicBezTo>
                <a:cubicBezTo>
                  <a:pt x="138256" y="23102"/>
                  <a:pt x="135012" y="22503"/>
                  <a:pt x="131944" y="21480"/>
                </a:cubicBezTo>
                <a:cubicBezTo>
                  <a:pt x="108835" y="6073"/>
                  <a:pt x="138205" y="24163"/>
                  <a:pt x="110465" y="12274"/>
                </a:cubicBezTo>
                <a:cubicBezTo>
                  <a:pt x="107075" y="10821"/>
                  <a:pt x="104328" y="8183"/>
                  <a:pt x="101260" y="6137"/>
                </a:cubicBezTo>
                <a:cubicBezTo>
                  <a:pt x="82903" y="10216"/>
                  <a:pt x="74100" y="6986"/>
                  <a:pt x="64438" y="21480"/>
                </a:cubicBezTo>
                <a:cubicBezTo>
                  <a:pt x="62644" y="24171"/>
                  <a:pt x="62393" y="27617"/>
                  <a:pt x="61370" y="30685"/>
                </a:cubicBezTo>
                <a:cubicBezTo>
                  <a:pt x="62918" y="63200"/>
                  <a:pt x="60650" y="83042"/>
                  <a:pt x="67506" y="110465"/>
                </a:cubicBezTo>
                <a:cubicBezTo>
                  <a:pt x="69169" y="117119"/>
                  <a:pt x="71714" y="123877"/>
                  <a:pt x="76712" y="128876"/>
                </a:cubicBezTo>
                <a:cubicBezTo>
                  <a:pt x="79320" y="131484"/>
                  <a:pt x="83084" y="132652"/>
                  <a:pt x="85917" y="135013"/>
                </a:cubicBezTo>
                <a:cubicBezTo>
                  <a:pt x="101239" y="147781"/>
                  <a:pt x="88152" y="141895"/>
                  <a:pt x="104328" y="147286"/>
                </a:cubicBezTo>
                <a:cubicBezTo>
                  <a:pt x="108419" y="150355"/>
                  <a:pt x="112162" y="153955"/>
                  <a:pt x="116602" y="156492"/>
                </a:cubicBezTo>
                <a:cubicBezTo>
                  <a:pt x="119410" y="158097"/>
                  <a:pt x="122697" y="158671"/>
                  <a:pt x="125807" y="159560"/>
                </a:cubicBezTo>
                <a:cubicBezTo>
                  <a:pt x="138631" y="163224"/>
                  <a:pt x="142015" y="163284"/>
                  <a:pt x="156492" y="165697"/>
                </a:cubicBezTo>
                <a:cubicBezTo>
                  <a:pt x="172857" y="164674"/>
                  <a:pt x="189391" y="165186"/>
                  <a:pt x="205587" y="162629"/>
                </a:cubicBezTo>
                <a:cubicBezTo>
                  <a:pt x="219676" y="160404"/>
                  <a:pt x="211702" y="154985"/>
                  <a:pt x="217861" y="147286"/>
                </a:cubicBezTo>
                <a:cubicBezTo>
                  <a:pt x="220165" y="144406"/>
                  <a:pt x="223998" y="143195"/>
                  <a:pt x="227066" y="141149"/>
                </a:cubicBezTo>
                <a:cubicBezTo>
                  <a:pt x="233041" y="123229"/>
                  <a:pt x="225461" y="139686"/>
                  <a:pt x="239340" y="125807"/>
                </a:cubicBezTo>
                <a:cubicBezTo>
                  <a:pt x="241948" y="123199"/>
                  <a:pt x="243116" y="119435"/>
                  <a:pt x="245477" y="116602"/>
                </a:cubicBezTo>
                <a:cubicBezTo>
                  <a:pt x="248255" y="113268"/>
                  <a:pt x="251904" y="110730"/>
                  <a:pt x="254682" y="107396"/>
                </a:cubicBezTo>
                <a:cubicBezTo>
                  <a:pt x="276028" y="81780"/>
                  <a:pt x="243147" y="115861"/>
                  <a:pt x="270025" y="88986"/>
                </a:cubicBezTo>
                <a:cubicBezTo>
                  <a:pt x="271048" y="84895"/>
                  <a:pt x="271432" y="80588"/>
                  <a:pt x="273093" y="76712"/>
                </a:cubicBezTo>
                <a:cubicBezTo>
                  <a:pt x="274546" y="73322"/>
                  <a:pt x="278924" y="71182"/>
                  <a:pt x="279230" y="67507"/>
                </a:cubicBezTo>
                <a:cubicBezTo>
                  <a:pt x="279999" y="58277"/>
                  <a:pt x="278408" y="48876"/>
                  <a:pt x="276162" y="39890"/>
                </a:cubicBezTo>
                <a:cubicBezTo>
                  <a:pt x="273068" y="27513"/>
                  <a:pt x="261891" y="27973"/>
                  <a:pt x="251614" y="24548"/>
                </a:cubicBezTo>
                <a:lnTo>
                  <a:pt x="242409" y="21480"/>
                </a:lnTo>
                <a:cubicBezTo>
                  <a:pt x="234226" y="22503"/>
                  <a:pt x="225518" y="21486"/>
                  <a:pt x="217861" y="24548"/>
                </a:cubicBezTo>
                <a:cubicBezTo>
                  <a:pt x="214437" y="25917"/>
                  <a:pt x="213222" y="30383"/>
                  <a:pt x="211724" y="33753"/>
                </a:cubicBezTo>
                <a:cubicBezTo>
                  <a:pt x="209097" y="39664"/>
                  <a:pt x="205587" y="52164"/>
                  <a:pt x="205587" y="52164"/>
                </a:cubicBezTo>
                <a:cubicBezTo>
                  <a:pt x="206610" y="72620"/>
                  <a:pt x="204787" y="93420"/>
                  <a:pt x="208655" y="113533"/>
                </a:cubicBezTo>
                <a:cubicBezTo>
                  <a:pt x="213283" y="137600"/>
                  <a:pt x="218072" y="128311"/>
                  <a:pt x="230135" y="135013"/>
                </a:cubicBezTo>
                <a:cubicBezTo>
                  <a:pt x="242529" y="141898"/>
                  <a:pt x="245367" y="148103"/>
                  <a:pt x="257751" y="150355"/>
                </a:cubicBezTo>
                <a:cubicBezTo>
                  <a:pt x="265864" y="151830"/>
                  <a:pt x="274116" y="152400"/>
                  <a:pt x="282298" y="153423"/>
                </a:cubicBezTo>
                <a:cubicBezTo>
                  <a:pt x="286389" y="154446"/>
                  <a:pt x="290355" y="156492"/>
                  <a:pt x="294572" y="156492"/>
                </a:cubicBezTo>
                <a:cubicBezTo>
                  <a:pt x="334742" y="156492"/>
                  <a:pt x="350848" y="158824"/>
                  <a:pt x="380489" y="150355"/>
                </a:cubicBezTo>
                <a:cubicBezTo>
                  <a:pt x="383599" y="149466"/>
                  <a:pt x="386626" y="148309"/>
                  <a:pt x="389694" y="147286"/>
                </a:cubicBezTo>
                <a:cubicBezTo>
                  <a:pt x="404934" y="124427"/>
                  <a:pt x="385344" y="152507"/>
                  <a:pt x="405037" y="128876"/>
                </a:cubicBezTo>
                <a:cubicBezTo>
                  <a:pt x="407398" y="126043"/>
                  <a:pt x="409128" y="122739"/>
                  <a:pt x="411174" y="119670"/>
                </a:cubicBezTo>
                <a:cubicBezTo>
                  <a:pt x="418530" y="97600"/>
                  <a:pt x="409605" y="125161"/>
                  <a:pt x="417311" y="98191"/>
                </a:cubicBezTo>
                <a:cubicBezTo>
                  <a:pt x="418200" y="95081"/>
                  <a:pt x="419356" y="92054"/>
                  <a:pt x="420379" y="88986"/>
                </a:cubicBezTo>
                <a:cubicBezTo>
                  <a:pt x="423200" y="69235"/>
                  <a:pt x="425955" y="63405"/>
                  <a:pt x="420379" y="42959"/>
                </a:cubicBezTo>
                <a:cubicBezTo>
                  <a:pt x="419409" y="39401"/>
                  <a:pt x="416603" y="36586"/>
                  <a:pt x="414242" y="33753"/>
                </a:cubicBezTo>
                <a:cubicBezTo>
                  <a:pt x="411464" y="30419"/>
                  <a:pt x="408830" y="26655"/>
                  <a:pt x="405037" y="24548"/>
                </a:cubicBezTo>
                <a:cubicBezTo>
                  <a:pt x="399382" y="21406"/>
                  <a:pt x="386626" y="18411"/>
                  <a:pt x="386626" y="18411"/>
                </a:cubicBezTo>
                <a:cubicBezTo>
                  <a:pt x="378443" y="19434"/>
                  <a:pt x="370034" y="19310"/>
                  <a:pt x="362078" y="21480"/>
                </a:cubicBezTo>
                <a:cubicBezTo>
                  <a:pt x="358520" y="22450"/>
                  <a:pt x="353223" y="23946"/>
                  <a:pt x="352873" y="27617"/>
                </a:cubicBezTo>
                <a:cubicBezTo>
                  <a:pt x="346937" y="89948"/>
                  <a:pt x="349411" y="68637"/>
                  <a:pt x="362078" y="98191"/>
                </a:cubicBezTo>
                <a:cubicBezTo>
                  <a:pt x="369701" y="115976"/>
                  <a:pt x="359491" y="98911"/>
                  <a:pt x="371284" y="116602"/>
                </a:cubicBezTo>
                <a:cubicBezTo>
                  <a:pt x="372307" y="119670"/>
                  <a:pt x="372332" y="123281"/>
                  <a:pt x="374352" y="125807"/>
                </a:cubicBezTo>
                <a:cubicBezTo>
                  <a:pt x="386010" y="140380"/>
                  <a:pt x="399941" y="152612"/>
                  <a:pt x="417311" y="159560"/>
                </a:cubicBezTo>
                <a:cubicBezTo>
                  <a:pt x="423317" y="161962"/>
                  <a:pt x="429279" y="165111"/>
                  <a:pt x="435721" y="165697"/>
                </a:cubicBezTo>
                <a:lnTo>
                  <a:pt x="469474" y="168766"/>
                </a:lnTo>
                <a:cubicBezTo>
                  <a:pt x="482771" y="167743"/>
                  <a:pt x="496131" y="167351"/>
                  <a:pt x="509364" y="165697"/>
                </a:cubicBezTo>
                <a:cubicBezTo>
                  <a:pt x="515878" y="164883"/>
                  <a:pt x="522936" y="160525"/>
                  <a:pt x="527775" y="156492"/>
                </a:cubicBezTo>
                <a:cubicBezTo>
                  <a:pt x="531109" y="153714"/>
                  <a:pt x="533369" y="149693"/>
                  <a:pt x="536980" y="147286"/>
                </a:cubicBezTo>
                <a:cubicBezTo>
                  <a:pt x="539671" y="145492"/>
                  <a:pt x="543117" y="145241"/>
                  <a:pt x="546186" y="144218"/>
                </a:cubicBezTo>
                <a:cubicBezTo>
                  <a:pt x="549254" y="141150"/>
                  <a:pt x="552058" y="137791"/>
                  <a:pt x="555391" y="135013"/>
                </a:cubicBezTo>
                <a:cubicBezTo>
                  <a:pt x="558224" y="132652"/>
                  <a:pt x="561988" y="131484"/>
                  <a:pt x="564596" y="128876"/>
                </a:cubicBezTo>
                <a:cubicBezTo>
                  <a:pt x="567204" y="126268"/>
                  <a:pt x="568687" y="122739"/>
                  <a:pt x="570733" y="119670"/>
                </a:cubicBezTo>
                <a:cubicBezTo>
                  <a:pt x="571756" y="115579"/>
                  <a:pt x="573802" y="111613"/>
                  <a:pt x="573802" y="107396"/>
                </a:cubicBezTo>
                <a:cubicBezTo>
                  <a:pt x="573802" y="87936"/>
                  <a:pt x="573052" y="68418"/>
                  <a:pt x="570733" y="49096"/>
                </a:cubicBezTo>
                <a:cubicBezTo>
                  <a:pt x="569202" y="36335"/>
                  <a:pt x="562068" y="19855"/>
                  <a:pt x="546186" y="18411"/>
                </a:cubicBezTo>
                <a:lnTo>
                  <a:pt x="512433" y="15343"/>
                </a:lnTo>
                <a:cubicBezTo>
                  <a:pt x="509364" y="16366"/>
                  <a:pt x="505514" y="16124"/>
                  <a:pt x="503227" y="18411"/>
                </a:cubicBezTo>
                <a:cubicBezTo>
                  <a:pt x="500940" y="20698"/>
                  <a:pt x="501605" y="24724"/>
                  <a:pt x="500159" y="27617"/>
                </a:cubicBezTo>
                <a:cubicBezTo>
                  <a:pt x="498510" y="30915"/>
                  <a:pt x="496068" y="33754"/>
                  <a:pt x="494022" y="36822"/>
                </a:cubicBezTo>
                <a:cubicBezTo>
                  <a:pt x="495045" y="52164"/>
                  <a:pt x="495480" y="67557"/>
                  <a:pt x="497090" y="82849"/>
                </a:cubicBezTo>
                <a:cubicBezTo>
                  <a:pt x="497531" y="87043"/>
                  <a:pt x="498273" y="91351"/>
                  <a:pt x="500159" y="95123"/>
                </a:cubicBezTo>
                <a:cubicBezTo>
                  <a:pt x="503458" y="101720"/>
                  <a:pt x="508342" y="107396"/>
                  <a:pt x="512433" y="113533"/>
                </a:cubicBezTo>
                <a:lnTo>
                  <a:pt x="518570" y="122739"/>
                </a:lnTo>
                <a:cubicBezTo>
                  <a:pt x="520615" y="125807"/>
                  <a:pt x="521638" y="129899"/>
                  <a:pt x="524706" y="131944"/>
                </a:cubicBezTo>
                <a:lnTo>
                  <a:pt x="533912" y="138081"/>
                </a:lnTo>
                <a:cubicBezTo>
                  <a:pt x="542131" y="150410"/>
                  <a:pt x="538078" y="148096"/>
                  <a:pt x="555391" y="153423"/>
                </a:cubicBezTo>
                <a:cubicBezTo>
                  <a:pt x="563453" y="155903"/>
                  <a:pt x="579939" y="159560"/>
                  <a:pt x="579939" y="159560"/>
                </a:cubicBezTo>
                <a:cubicBezTo>
                  <a:pt x="592213" y="158537"/>
                  <a:pt x="604552" y="158120"/>
                  <a:pt x="616760" y="156492"/>
                </a:cubicBezTo>
                <a:cubicBezTo>
                  <a:pt x="622519" y="155724"/>
                  <a:pt x="631193" y="151264"/>
                  <a:pt x="635171" y="147286"/>
                </a:cubicBezTo>
                <a:cubicBezTo>
                  <a:pt x="638787" y="143670"/>
                  <a:pt x="641404" y="139174"/>
                  <a:pt x="644376" y="135013"/>
                </a:cubicBezTo>
                <a:cubicBezTo>
                  <a:pt x="646520" y="132012"/>
                  <a:pt x="648864" y="129106"/>
                  <a:pt x="650513" y="125807"/>
                </a:cubicBezTo>
                <a:cubicBezTo>
                  <a:pt x="651960" y="122914"/>
                  <a:pt x="652135" y="119495"/>
                  <a:pt x="653582" y="116602"/>
                </a:cubicBezTo>
                <a:cubicBezTo>
                  <a:pt x="655231" y="113303"/>
                  <a:pt x="657673" y="110465"/>
                  <a:pt x="659719" y="107396"/>
                </a:cubicBezTo>
                <a:lnTo>
                  <a:pt x="668924" y="79780"/>
                </a:lnTo>
                <a:lnTo>
                  <a:pt x="671992" y="70575"/>
                </a:lnTo>
                <a:lnTo>
                  <a:pt x="675061" y="61370"/>
                </a:lnTo>
                <a:cubicBezTo>
                  <a:pt x="674038" y="51142"/>
                  <a:pt x="675505" y="40345"/>
                  <a:pt x="671992" y="30685"/>
                </a:cubicBezTo>
                <a:cubicBezTo>
                  <a:pt x="670887" y="27645"/>
                  <a:pt x="665680" y="29063"/>
                  <a:pt x="662787" y="27617"/>
                </a:cubicBezTo>
                <a:cubicBezTo>
                  <a:pt x="638989" y="15718"/>
                  <a:pt x="667520" y="26126"/>
                  <a:pt x="644376" y="18411"/>
                </a:cubicBezTo>
                <a:cubicBezTo>
                  <a:pt x="636194" y="19434"/>
                  <a:pt x="626952" y="17325"/>
                  <a:pt x="619829" y="21480"/>
                </a:cubicBezTo>
                <a:cubicBezTo>
                  <a:pt x="613458" y="25196"/>
                  <a:pt x="607555" y="39890"/>
                  <a:pt x="607555" y="39890"/>
                </a:cubicBezTo>
                <a:cubicBezTo>
                  <a:pt x="608578" y="63415"/>
                  <a:pt x="608817" y="86987"/>
                  <a:pt x="610623" y="110465"/>
                </a:cubicBezTo>
                <a:cubicBezTo>
                  <a:pt x="610871" y="113690"/>
                  <a:pt x="612121" y="116843"/>
                  <a:pt x="613692" y="119670"/>
                </a:cubicBezTo>
                <a:cubicBezTo>
                  <a:pt x="617274" y="126117"/>
                  <a:pt x="619829" y="133990"/>
                  <a:pt x="625966" y="138081"/>
                </a:cubicBezTo>
                <a:cubicBezTo>
                  <a:pt x="632103" y="142172"/>
                  <a:pt x="637379" y="148023"/>
                  <a:pt x="644376" y="150355"/>
                </a:cubicBezTo>
                <a:cubicBezTo>
                  <a:pt x="666788" y="157826"/>
                  <a:pt x="656511" y="154923"/>
                  <a:pt x="675061" y="159560"/>
                </a:cubicBezTo>
                <a:cubicBezTo>
                  <a:pt x="694495" y="158537"/>
                  <a:pt x="714020" y="158641"/>
                  <a:pt x="733362" y="156492"/>
                </a:cubicBezTo>
                <a:cubicBezTo>
                  <a:pt x="760291" y="153500"/>
                  <a:pt x="750198" y="151515"/>
                  <a:pt x="767115" y="147286"/>
                </a:cubicBezTo>
                <a:cubicBezTo>
                  <a:pt x="774128" y="145533"/>
                  <a:pt x="784642" y="144659"/>
                  <a:pt x="791662" y="141149"/>
                </a:cubicBezTo>
                <a:cubicBezTo>
                  <a:pt x="794961" y="139500"/>
                  <a:pt x="797799" y="137058"/>
                  <a:pt x="800868" y="135013"/>
                </a:cubicBezTo>
                <a:cubicBezTo>
                  <a:pt x="802913" y="128876"/>
                  <a:pt x="803416" y="121985"/>
                  <a:pt x="807004" y="116602"/>
                </a:cubicBezTo>
                <a:cubicBezTo>
                  <a:pt x="809050" y="113533"/>
                  <a:pt x="811492" y="110695"/>
                  <a:pt x="813141" y="107396"/>
                </a:cubicBezTo>
                <a:cubicBezTo>
                  <a:pt x="825843" y="81993"/>
                  <a:pt x="804762" y="115361"/>
                  <a:pt x="822347" y="88986"/>
                </a:cubicBezTo>
                <a:cubicBezTo>
                  <a:pt x="825576" y="72837"/>
                  <a:pt x="828930" y="64129"/>
                  <a:pt x="822347" y="46027"/>
                </a:cubicBezTo>
                <a:cubicBezTo>
                  <a:pt x="821087" y="42561"/>
                  <a:pt x="816511" y="41388"/>
                  <a:pt x="813141" y="39890"/>
                </a:cubicBezTo>
                <a:cubicBezTo>
                  <a:pt x="807230" y="37263"/>
                  <a:pt x="800868" y="35799"/>
                  <a:pt x="794731" y="33753"/>
                </a:cubicBezTo>
                <a:lnTo>
                  <a:pt x="785525" y="30685"/>
                </a:lnTo>
                <a:cubicBezTo>
                  <a:pt x="780411" y="31708"/>
                  <a:pt x="774711" y="31165"/>
                  <a:pt x="770183" y="33753"/>
                </a:cubicBezTo>
                <a:cubicBezTo>
                  <a:pt x="766981" y="35583"/>
                  <a:pt x="765695" y="39660"/>
                  <a:pt x="764046" y="42959"/>
                </a:cubicBezTo>
                <a:cubicBezTo>
                  <a:pt x="760902" y="49247"/>
                  <a:pt x="759076" y="61675"/>
                  <a:pt x="757909" y="67507"/>
                </a:cubicBezTo>
                <a:cubicBezTo>
                  <a:pt x="758862" y="83712"/>
                  <a:pt x="751811" y="113571"/>
                  <a:pt x="767115" y="128876"/>
                </a:cubicBezTo>
                <a:cubicBezTo>
                  <a:pt x="769723" y="131484"/>
                  <a:pt x="773022" y="133364"/>
                  <a:pt x="776320" y="135013"/>
                </a:cubicBezTo>
                <a:cubicBezTo>
                  <a:pt x="779213" y="136459"/>
                  <a:pt x="782457" y="137058"/>
                  <a:pt x="785525" y="138081"/>
                </a:cubicBezTo>
                <a:cubicBezTo>
                  <a:pt x="788594" y="140127"/>
                  <a:pt x="791206" y="143133"/>
                  <a:pt x="794731" y="144218"/>
                </a:cubicBezTo>
                <a:cubicBezTo>
                  <a:pt x="804700" y="147286"/>
                  <a:pt x="825415" y="150355"/>
                  <a:pt x="825415" y="150355"/>
                </a:cubicBezTo>
                <a:cubicBezTo>
                  <a:pt x="855077" y="149332"/>
                  <a:pt x="884772" y="149029"/>
                  <a:pt x="914400" y="147286"/>
                </a:cubicBezTo>
                <a:cubicBezTo>
                  <a:pt x="919607" y="146980"/>
                  <a:pt x="924859" y="146049"/>
                  <a:pt x="929743" y="144218"/>
                </a:cubicBezTo>
                <a:cubicBezTo>
                  <a:pt x="935593" y="142024"/>
                  <a:pt x="944536" y="133216"/>
                  <a:pt x="948153" y="128876"/>
                </a:cubicBezTo>
                <a:cubicBezTo>
                  <a:pt x="959145" y="115685"/>
                  <a:pt x="950439" y="124303"/>
                  <a:pt x="957359" y="110465"/>
                </a:cubicBezTo>
                <a:cubicBezTo>
                  <a:pt x="959008" y="107167"/>
                  <a:pt x="961450" y="104328"/>
                  <a:pt x="963496" y="101260"/>
                </a:cubicBezTo>
                <a:cubicBezTo>
                  <a:pt x="975716" y="64600"/>
                  <a:pt x="976307" y="70099"/>
                  <a:pt x="966564" y="9206"/>
                </a:cubicBezTo>
                <a:cubicBezTo>
                  <a:pt x="966053" y="6012"/>
                  <a:pt x="960469" y="7026"/>
                  <a:pt x="957359" y="6137"/>
                </a:cubicBezTo>
                <a:cubicBezTo>
                  <a:pt x="930389" y="-1569"/>
                  <a:pt x="957950" y="7358"/>
                  <a:pt x="935880" y="0"/>
                </a:cubicBezTo>
                <a:cubicBezTo>
                  <a:pt x="926675" y="1023"/>
                  <a:pt x="916864" y="-371"/>
                  <a:pt x="908264" y="3069"/>
                </a:cubicBezTo>
                <a:cubicBezTo>
                  <a:pt x="905261" y="4270"/>
                  <a:pt x="906642" y="9381"/>
                  <a:pt x="905195" y="12274"/>
                </a:cubicBezTo>
                <a:cubicBezTo>
                  <a:pt x="903546" y="15573"/>
                  <a:pt x="901104" y="18411"/>
                  <a:pt x="899058" y="21480"/>
                </a:cubicBezTo>
                <a:cubicBezTo>
                  <a:pt x="900081" y="45005"/>
                  <a:pt x="900321" y="68576"/>
                  <a:pt x="902127" y="92054"/>
                </a:cubicBezTo>
                <a:cubicBezTo>
                  <a:pt x="902543" y="97463"/>
                  <a:pt x="907753" y="106886"/>
                  <a:pt x="911332" y="110465"/>
                </a:cubicBezTo>
                <a:cubicBezTo>
                  <a:pt x="913940" y="113073"/>
                  <a:pt x="917704" y="114241"/>
                  <a:pt x="920537" y="116602"/>
                </a:cubicBezTo>
                <a:cubicBezTo>
                  <a:pt x="923871" y="119380"/>
                  <a:pt x="926448" y="122983"/>
                  <a:pt x="929743" y="125807"/>
                </a:cubicBezTo>
                <a:cubicBezTo>
                  <a:pt x="944415" y="138382"/>
                  <a:pt x="938571" y="132167"/>
                  <a:pt x="954290" y="141149"/>
                </a:cubicBezTo>
                <a:cubicBezTo>
                  <a:pt x="957492" y="142979"/>
                  <a:pt x="960197" y="145637"/>
                  <a:pt x="963496" y="147286"/>
                </a:cubicBezTo>
                <a:cubicBezTo>
                  <a:pt x="971053" y="151065"/>
                  <a:pt x="984034" y="152244"/>
                  <a:pt x="991112" y="153423"/>
                </a:cubicBezTo>
                <a:cubicBezTo>
                  <a:pt x="1010546" y="152400"/>
                  <a:pt x="1030330" y="154171"/>
                  <a:pt x="1049413" y="150355"/>
                </a:cubicBezTo>
                <a:cubicBezTo>
                  <a:pt x="1056645" y="148909"/>
                  <a:pt x="1067823" y="138081"/>
                  <a:pt x="1067823" y="138081"/>
                </a:cubicBezTo>
                <a:cubicBezTo>
                  <a:pt x="1069869" y="135013"/>
                  <a:pt x="1072311" y="132174"/>
                  <a:pt x="1073960" y="128876"/>
                </a:cubicBezTo>
                <a:cubicBezTo>
                  <a:pt x="1086664" y="103468"/>
                  <a:pt x="1065579" y="136844"/>
                  <a:pt x="1083166" y="110465"/>
                </a:cubicBezTo>
                <a:cubicBezTo>
                  <a:pt x="1084189" y="107397"/>
                  <a:pt x="1084788" y="104153"/>
                  <a:pt x="1086234" y="101260"/>
                </a:cubicBezTo>
                <a:cubicBezTo>
                  <a:pt x="1087883" y="97961"/>
                  <a:pt x="1090918" y="95444"/>
                  <a:pt x="1092371" y="92054"/>
                </a:cubicBezTo>
                <a:cubicBezTo>
                  <a:pt x="1094032" y="88178"/>
                  <a:pt x="1094416" y="83871"/>
                  <a:pt x="1095439" y="79780"/>
                </a:cubicBezTo>
                <a:cubicBezTo>
                  <a:pt x="1094416" y="59324"/>
                  <a:pt x="1098106" y="38074"/>
                  <a:pt x="1092371" y="18411"/>
                </a:cubicBezTo>
                <a:cubicBezTo>
                  <a:pt x="1090098" y="10619"/>
                  <a:pt x="1072701" y="5717"/>
                  <a:pt x="1064755" y="3069"/>
                </a:cubicBezTo>
                <a:cubicBezTo>
                  <a:pt x="1061686" y="5115"/>
                  <a:pt x="1057853" y="6326"/>
                  <a:pt x="1055549" y="9206"/>
                </a:cubicBezTo>
                <a:cubicBezTo>
                  <a:pt x="1053529" y="11732"/>
                  <a:pt x="1053927" y="15518"/>
                  <a:pt x="1052481" y="18411"/>
                </a:cubicBezTo>
                <a:cubicBezTo>
                  <a:pt x="1050832" y="21710"/>
                  <a:pt x="1048390" y="24548"/>
                  <a:pt x="1046344" y="27617"/>
                </a:cubicBezTo>
                <a:cubicBezTo>
                  <a:pt x="1042897" y="51748"/>
                  <a:pt x="1038978" y="68604"/>
                  <a:pt x="1046344" y="95123"/>
                </a:cubicBezTo>
                <a:cubicBezTo>
                  <a:pt x="1047713" y="100050"/>
                  <a:pt x="1054769" y="100960"/>
                  <a:pt x="1058618" y="104328"/>
                </a:cubicBezTo>
                <a:cubicBezTo>
                  <a:pt x="1076540" y="120009"/>
                  <a:pt x="1063524" y="114146"/>
                  <a:pt x="1080097" y="119670"/>
                </a:cubicBezTo>
                <a:cubicBezTo>
                  <a:pt x="1083165" y="121716"/>
                  <a:pt x="1086100" y="123977"/>
                  <a:pt x="1089302" y="125807"/>
                </a:cubicBezTo>
                <a:cubicBezTo>
                  <a:pt x="1099177" y="131450"/>
                  <a:pt x="1108812" y="135287"/>
                  <a:pt x="1119987" y="138081"/>
                </a:cubicBezTo>
                <a:cubicBezTo>
                  <a:pt x="1126023" y="139590"/>
                  <a:pt x="1132261" y="140126"/>
                  <a:pt x="1138398" y="141149"/>
                </a:cubicBezTo>
                <a:cubicBezTo>
                  <a:pt x="1143447" y="140955"/>
                  <a:pt x="1206901" y="152426"/>
                  <a:pt x="1227383" y="131944"/>
                </a:cubicBezTo>
                <a:cubicBezTo>
                  <a:pt x="1229991" y="129336"/>
                  <a:pt x="1231474" y="125807"/>
                  <a:pt x="1233520" y="122739"/>
                </a:cubicBezTo>
                <a:lnTo>
                  <a:pt x="1239657" y="104328"/>
                </a:lnTo>
                <a:lnTo>
                  <a:pt x="1242725" y="95123"/>
                </a:lnTo>
                <a:cubicBezTo>
                  <a:pt x="1243748" y="87963"/>
                  <a:pt x="1245794" y="80876"/>
                  <a:pt x="1245794" y="73643"/>
                </a:cubicBezTo>
                <a:cubicBezTo>
                  <a:pt x="1245794" y="60307"/>
                  <a:pt x="1245183" y="46861"/>
                  <a:pt x="1242725" y="33753"/>
                </a:cubicBezTo>
                <a:cubicBezTo>
                  <a:pt x="1242045" y="30128"/>
                  <a:pt x="1239656" y="26594"/>
                  <a:pt x="1236588" y="24548"/>
                </a:cubicBezTo>
                <a:cubicBezTo>
                  <a:pt x="1233079" y="22209"/>
                  <a:pt x="1228370" y="22638"/>
                  <a:pt x="1224315" y="21480"/>
                </a:cubicBezTo>
                <a:cubicBezTo>
                  <a:pt x="1221205" y="20591"/>
                  <a:pt x="1218002" y="19858"/>
                  <a:pt x="1215109" y="18411"/>
                </a:cubicBezTo>
                <a:cubicBezTo>
                  <a:pt x="1191323" y="6517"/>
                  <a:pt x="1219831" y="16915"/>
                  <a:pt x="1196698" y="9206"/>
                </a:cubicBezTo>
                <a:cubicBezTo>
                  <a:pt x="1189538" y="10229"/>
                  <a:pt x="1181688" y="9039"/>
                  <a:pt x="1175219" y="12274"/>
                </a:cubicBezTo>
                <a:cubicBezTo>
                  <a:pt x="1172326" y="13721"/>
                  <a:pt x="1172151" y="18245"/>
                  <a:pt x="1172151" y="21480"/>
                </a:cubicBezTo>
                <a:cubicBezTo>
                  <a:pt x="1172151" y="38491"/>
                  <a:pt x="1170316" y="64247"/>
                  <a:pt x="1178288" y="82849"/>
                </a:cubicBezTo>
                <a:cubicBezTo>
                  <a:pt x="1180090" y="87053"/>
                  <a:pt x="1182155" y="91151"/>
                  <a:pt x="1184425" y="95123"/>
                </a:cubicBezTo>
                <a:cubicBezTo>
                  <a:pt x="1186255" y="98325"/>
                  <a:pt x="1188201" y="101495"/>
                  <a:pt x="1190562" y="104328"/>
                </a:cubicBezTo>
                <a:cubicBezTo>
                  <a:pt x="1199575" y="115144"/>
                  <a:pt x="1205347" y="117253"/>
                  <a:pt x="1218178" y="125807"/>
                </a:cubicBezTo>
                <a:cubicBezTo>
                  <a:pt x="1221246" y="127853"/>
                  <a:pt x="1223805" y="131050"/>
                  <a:pt x="1227383" y="131944"/>
                </a:cubicBezTo>
                <a:lnTo>
                  <a:pt x="1251931" y="138081"/>
                </a:lnTo>
                <a:cubicBezTo>
                  <a:pt x="1270342" y="137058"/>
                  <a:pt x="1288807" y="136761"/>
                  <a:pt x="1307163" y="135013"/>
                </a:cubicBezTo>
                <a:cubicBezTo>
                  <a:pt x="1310383" y="134706"/>
                  <a:pt x="1314081" y="134231"/>
                  <a:pt x="1316368" y="131944"/>
                </a:cubicBezTo>
                <a:cubicBezTo>
                  <a:pt x="1352164" y="96146"/>
                  <a:pt x="1311767" y="124784"/>
                  <a:pt x="1337847" y="107396"/>
                </a:cubicBezTo>
                <a:cubicBezTo>
                  <a:pt x="1338870" y="104328"/>
                  <a:pt x="1339345" y="101018"/>
                  <a:pt x="1340916" y="98191"/>
                </a:cubicBezTo>
                <a:cubicBezTo>
                  <a:pt x="1344498" y="91744"/>
                  <a:pt x="1353190" y="79780"/>
                  <a:pt x="1353190" y="79780"/>
                </a:cubicBezTo>
                <a:cubicBezTo>
                  <a:pt x="1358899" y="62655"/>
                  <a:pt x="1364000" y="56177"/>
                  <a:pt x="1356258" y="36822"/>
                </a:cubicBezTo>
                <a:cubicBezTo>
                  <a:pt x="1354888" y="33398"/>
                  <a:pt x="1350423" y="32183"/>
                  <a:pt x="1347053" y="30685"/>
                </a:cubicBezTo>
                <a:cubicBezTo>
                  <a:pt x="1341142" y="28058"/>
                  <a:pt x="1328642" y="24548"/>
                  <a:pt x="1328642" y="24548"/>
                </a:cubicBezTo>
                <a:cubicBezTo>
                  <a:pt x="1305340" y="26667"/>
                  <a:pt x="1296546" y="18636"/>
                  <a:pt x="1288752" y="36822"/>
                </a:cubicBezTo>
                <a:cubicBezTo>
                  <a:pt x="1287091" y="40698"/>
                  <a:pt x="1286707" y="45005"/>
                  <a:pt x="1285684" y="49096"/>
                </a:cubicBezTo>
                <a:cubicBezTo>
                  <a:pt x="1287602" y="68279"/>
                  <a:pt x="1287583" y="78170"/>
                  <a:pt x="1291821" y="95123"/>
                </a:cubicBezTo>
                <a:cubicBezTo>
                  <a:pt x="1292605" y="98261"/>
                  <a:pt x="1292818" y="101843"/>
                  <a:pt x="1294889" y="104328"/>
                </a:cubicBezTo>
                <a:cubicBezTo>
                  <a:pt x="1298163" y="108257"/>
                  <a:pt x="1303072" y="110465"/>
                  <a:pt x="1307163" y="113533"/>
                </a:cubicBezTo>
                <a:cubicBezTo>
                  <a:pt x="1309209" y="116602"/>
                  <a:pt x="1310692" y="120131"/>
                  <a:pt x="1313300" y="122739"/>
                </a:cubicBezTo>
                <a:cubicBezTo>
                  <a:pt x="1316916" y="126355"/>
                  <a:pt x="1321319" y="129107"/>
                  <a:pt x="1325574" y="131944"/>
                </a:cubicBezTo>
                <a:cubicBezTo>
                  <a:pt x="1331413" y="135837"/>
                  <a:pt x="1345879" y="144361"/>
                  <a:pt x="1353190" y="147286"/>
                </a:cubicBezTo>
                <a:cubicBezTo>
                  <a:pt x="1359196" y="149688"/>
                  <a:pt x="1365463" y="151377"/>
                  <a:pt x="1371600" y="153423"/>
                </a:cubicBezTo>
                <a:lnTo>
                  <a:pt x="1380806" y="156492"/>
                </a:lnTo>
                <a:cubicBezTo>
                  <a:pt x="1407399" y="155469"/>
                  <a:pt x="1434028" y="155136"/>
                  <a:pt x="1460586" y="153423"/>
                </a:cubicBezTo>
                <a:cubicBezTo>
                  <a:pt x="1465790" y="153087"/>
                  <a:pt x="1471045" y="152186"/>
                  <a:pt x="1475928" y="150355"/>
                </a:cubicBezTo>
                <a:cubicBezTo>
                  <a:pt x="1479381" y="149060"/>
                  <a:pt x="1482065" y="146264"/>
                  <a:pt x="1485133" y="144218"/>
                </a:cubicBezTo>
                <a:cubicBezTo>
                  <a:pt x="1489224" y="138081"/>
                  <a:pt x="1495074" y="132804"/>
                  <a:pt x="1497407" y="125807"/>
                </a:cubicBezTo>
                <a:cubicBezTo>
                  <a:pt x="1501642" y="113103"/>
                  <a:pt x="1498682" y="119293"/>
                  <a:pt x="1506613" y="107396"/>
                </a:cubicBezTo>
                <a:lnTo>
                  <a:pt x="1512749" y="88986"/>
                </a:lnTo>
                <a:lnTo>
                  <a:pt x="1515818" y="79780"/>
                </a:lnTo>
                <a:cubicBezTo>
                  <a:pt x="1513772" y="63415"/>
                  <a:pt x="1513878" y="46634"/>
                  <a:pt x="1509681" y="30685"/>
                </a:cubicBezTo>
                <a:cubicBezTo>
                  <a:pt x="1508724" y="27047"/>
                  <a:pt x="1494860" y="16939"/>
                  <a:pt x="1491270" y="15343"/>
                </a:cubicBezTo>
                <a:cubicBezTo>
                  <a:pt x="1485359" y="12716"/>
                  <a:pt x="1472860" y="9206"/>
                  <a:pt x="1472860" y="9206"/>
                </a:cubicBezTo>
                <a:cubicBezTo>
                  <a:pt x="1464542" y="10869"/>
                  <a:pt x="1454332" y="10885"/>
                  <a:pt x="1448312" y="18411"/>
                </a:cubicBezTo>
                <a:cubicBezTo>
                  <a:pt x="1446291" y="20937"/>
                  <a:pt x="1446266" y="24548"/>
                  <a:pt x="1445243" y="27617"/>
                </a:cubicBezTo>
                <a:cubicBezTo>
                  <a:pt x="1446266" y="46028"/>
                  <a:pt x="1445704" y="64595"/>
                  <a:pt x="1448312" y="82849"/>
                </a:cubicBezTo>
                <a:cubicBezTo>
                  <a:pt x="1449100" y="88364"/>
                  <a:pt x="1460969" y="98038"/>
                  <a:pt x="1463654" y="101260"/>
                </a:cubicBezTo>
                <a:cubicBezTo>
                  <a:pt x="1466015" y="104093"/>
                  <a:pt x="1467183" y="107857"/>
                  <a:pt x="1469791" y="110465"/>
                </a:cubicBezTo>
                <a:cubicBezTo>
                  <a:pt x="1475740" y="116414"/>
                  <a:pt x="1480714" y="117174"/>
                  <a:pt x="1488202" y="119670"/>
                </a:cubicBezTo>
                <a:cubicBezTo>
                  <a:pt x="1491270" y="121716"/>
                  <a:pt x="1494037" y="124309"/>
                  <a:pt x="1497407" y="125807"/>
                </a:cubicBezTo>
                <a:cubicBezTo>
                  <a:pt x="1503318" y="128434"/>
                  <a:pt x="1509681" y="129898"/>
                  <a:pt x="1515818" y="131944"/>
                </a:cubicBezTo>
                <a:cubicBezTo>
                  <a:pt x="1524599" y="134871"/>
                  <a:pt x="1527655" y="136153"/>
                  <a:pt x="1537297" y="138081"/>
                </a:cubicBezTo>
                <a:cubicBezTo>
                  <a:pt x="1543398" y="139301"/>
                  <a:pt x="1549571" y="140126"/>
                  <a:pt x="1555708" y="141149"/>
                </a:cubicBezTo>
                <a:cubicBezTo>
                  <a:pt x="1565937" y="140126"/>
                  <a:pt x="1586534" y="139562"/>
                  <a:pt x="1598666" y="135013"/>
                </a:cubicBezTo>
                <a:cubicBezTo>
                  <a:pt x="1604123" y="132967"/>
                  <a:pt x="1615289" y="126786"/>
                  <a:pt x="1620145" y="122739"/>
                </a:cubicBezTo>
                <a:cubicBezTo>
                  <a:pt x="1643771" y="103050"/>
                  <a:pt x="1615703" y="122632"/>
                  <a:pt x="1638556" y="107396"/>
                </a:cubicBezTo>
                <a:cubicBezTo>
                  <a:pt x="1646027" y="84985"/>
                  <a:pt x="1643124" y="95261"/>
                  <a:pt x="1647762" y="76712"/>
                </a:cubicBezTo>
                <a:cubicBezTo>
                  <a:pt x="1646739" y="65461"/>
                  <a:pt x="1649471" y="53196"/>
                  <a:pt x="1644693" y="42959"/>
                </a:cubicBezTo>
                <a:cubicBezTo>
                  <a:pt x="1641574" y="36275"/>
                  <a:pt x="1633279" y="33018"/>
                  <a:pt x="1626282" y="30685"/>
                </a:cubicBezTo>
                <a:lnTo>
                  <a:pt x="1607872" y="24548"/>
                </a:lnTo>
                <a:cubicBezTo>
                  <a:pt x="1599689" y="25571"/>
                  <a:pt x="1590860" y="24268"/>
                  <a:pt x="1583324" y="27617"/>
                </a:cubicBezTo>
                <a:cubicBezTo>
                  <a:pt x="1580368" y="28931"/>
                  <a:pt x="1580255" y="33588"/>
                  <a:pt x="1580255" y="36822"/>
                </a:cubicBezTo>
                <a:cubicBezTo>
                  <a:pt x="1580255" y="55261"/>
                  <a:pt x="1581655" y="73691"/>
                  <a:pt x="1583324" y="92054"/>
                </a:cubicBezTo>
                <a:cubicBezTo>
                  <a:pt x="1584080" y="100368"/>
                  <a:pt x="1591225" y="120259"/>
                  <a:pt x="1598666" y="122739"/>
                </a:cubicBezTo>
                <a:lnTo>
                  <a:pt x="1607872" y="125807"/>
                </a:lnTo>
                <a:cubicBezTo>
                  <a:pt x="1610940" y="128876"/>
                  <a:pt x="1613466" y="132606"/>
                  <a:pt x="1617077" y="135013"/>
                </a:cubicBezTo>
                <a:cubicBezTo>
                  <a:pt x="1619768" y="136807"/>
                  <a:pt x="1623309" y="136807"/>
                  <a:pt x="1626282" y="138081"/>
                </a:cubicBezTo>
                <a:cubicBezTo>
                  <a:pt x="1648515" y="147609"/>
                  <a:pt x="1628035" y="142114"/>
                  <a:pt x="1653898" y="147286"/>
                </a:cubicBezTo>
                <a:cubicBezTo>
                  <a:pt x="1674355" y="146263"/>
                  <a:pt x="1694851" y="145851"/>
                  <a:pt x="1715268" y="144218"/>
                </a:cubicBezTo>
                <a:cubicBezTo>
                  <a:pt x="1720467" y="143802"/>
                  <a:pt x="1725862" y="143307"/>
                  <a:pt x="1730610" y="141149"/>
                </a:cubicBezTo>
                <a:cubicBezTo>
                  <a:pt x="1744071" y="135030"/>
                  <a:pt x="1748843" y="129054"/>
                  <a:pt x="1758226" y="119670"/>
                </a:cubicBezTo>
                <a:cubicBezTo>
                  <a:pt x="1767614" y="91508"/>
                  <a:pt x="1763719" y="107697"/>
                  <a:pt x="1767431" y="70575"/>
                </a:cubicBezTo>
                <a:cubicBezTo>
                  <a:pt x="1766408" y="61370"/>
                  <a:pt x="1766609" y="51944"/>
                  <a:pt x="1764363" y="42959"/>
                </a:cubicBezTo>
                <a:cubicBezTo>
                  <a:pt x="1761994" y="33483"/>
                  <a:pt x="1755482" y="33001"/>
                  <a:pt x="1749021" y="27617"/>
                </a:cubicBezTo>
                <a:cubicBezTo>
                  <a:pt x="1745687" y="24839"/>
                  <a:pt x="1743149" y="21189"/>
                  <a:pt x="1739815" y="18411"/>
                </a:cubicBezTo>
                <a:cubicBezTo>
                  <a:pt x="1736982" y="16050"/>
                  <a:pt x="1733980" y="13772"/>
                  <a:pt x="1730610" y="12274"/>
                </a:cubicBezTo>
                <a:cubicBezTo>
                  <a:pt x="1724699" y="9647"/>
                  <a:pt x="1712199" y="6137"/>
                  <a:pt x="1712199" y="6137"/>
                </a:cubicBezTo>
                <a:cubicBezTo>
                  <a:pt x="1707085" y="7160"/>
                  <a:pt x="1701101" y="6175"/>
                  <a:pt x="1696857" y="9206"/>
                </a:cubicBezTo>
                <a:cubicBezTo>
                  <a:pt x="1693540" y="11575"/>
                  <a:pt x="1689150" y="26190"/>
                  <a:pt x="1687651" y="30685"/>
                </a:cubicBezTo>
                <a:cubicBezTo>
                  <a:pt x="1689697" y="55233"/>
                  <a:pt x="1690532" y="79911"/>
                  <a:pt x="1693788" y="104328"/>
                </a:cubicBezTo>
                <a:cubicBezTo>
                  <a:pt x="1694643" y="110740"/>
                  <a:pt x="1696337" y="117357"/>
                  <a:pt x="1699925" y="122739"/>
                </a:cubicBezTo>
                <a:cubicBezTo>
                  <a:pt x="1701971" y="125807"/>
                  <a:pt x="1703321" y="129477"/>
                  <a:pt x="1706062" y="131944"/>
                </a:cubicBezTo>
                <a:cubicBezTo>
                  <a:pt x="1713665" y="138786"/>
                  <a:pt x="1720906" y="147121"/>
                  <a:pt x="1730610" y="150355"/>
                </a:cubicBezTo>
                <a:lnTo>
                  <a:pt x="1739815" y="153423"/>
                </a:lnTo>
                <a:cubicBezTo>
                  <a:pt x="1748639" y="159305"/>
                  <a:pt x="1750916" y="161373"/>
                  <a:pt x="1761294" y="165697"/>
                </a:cubicBezTo>
                <a:cubicBezTo>
                  <a:pt x="1769361" y="169058"/>
                  <a:pt x="1777629" y="171915"/>
                  <a:pt x="1785842" y="174902"/>
                </a:cubicBezTo>
                <a:cubicBezTo>
                  <a:pt x="1788882" y="176007"/>
                  <a:pt x="1792074" y="176697"/>
                  <a:pt x="1795047" y="177971"/>
                </a:cubicBezTo>
                <a:cubicBezTo>
                  <a:pt x="1799251" y="179773"/>
                  <a:pt x="1802981" y="182661"/>
                  <a:pt x="1807321" y="184108"/>
                </a:cubicBezTo>
                <a:cubicBezTo>
                  <a:pt x="1815323" y="186775"/>
                  <a:pt x="1831869" y="190245"/>
                  <a:pt x="1831869" y="1902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Text Box 13"/>
          <p:cNvSpPr txBox="1">
            <a:spLocks noChangeArrowheads="1"/>
          </p:cNvSpPr>
          <p:nvPr/>
        </p:nvSpPr>
        <p:spPr bwMode="auto">
          <a:xfrm>
            <a:off x="431655" y="1810093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écrire les chiffres sans modèle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(sur ardoise)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55" y="2378812"/>
            <a:ext cx="1800000" cy="1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ext Box 13"/>
          <p:cNvSpPr txBox="1">
            <a:spLocks noChangeArrowheads="1"/>
          </p:cNvSpPr>
          <p:nvPr/>
        </p:nvSpPr>
        <p:spPr bwMode="auto">
          <a:xfrm>
            <a:off x="1725991" y="4596706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tracer</a:t>
            </a:r>
            <a:r>
              <a:rPr kumimoji="0" lang="fr-FR" altLang="fr-F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les lettres capitales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sans modèle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rme libre 3"/>
          <p:cNvSpPr/>
          <p:nvPr/>
        </p:nvSpPr>
        <p:spPr>
          <a:xfrm>
            <a:off x="2041118" y="5669875"/>
            <a:ext cx="382772" cy="595424"/>
          </a:xfrm>
          <a:custGeom>
            <a:avLst/>
            <a:gdLst>
              <a:gd name="connsiteX0" fmla="*/ 0 w 382772"/>
              <a:gd name="connsiteY0" fmla="*/ 595424 h 595424"/>
              <a:gd name="connsiteX1" fmla="*/ 10632 w 382772"/>
              <a:gd name="connsiteY1" fmla="*/ 531628 h 595424"/>
              <a:gd name="connsiteX2" fmla="*/ 53162 w 382772"/>
              <a:gd name="connsiteY2" fmla="*/ 446568 h 595424"/>
              <a:gd name="connsiteX3" fmla="*/ 63795 w 382772"/>
              <a:gd name="connsiteY3" fmla="*/ 404038 h 595424"/>
              <a:gd name="connsiteX4" fmla="*/ 85060 w 382772"/>
              <a:gd name="connsiteY4" fmla="*/ 361507 h 595424"/>
              <a:gd name="connsiteX5" fmla="*/ 106325 w 382772"/>
              <a:gd name="connsiteY5" fmla="*/ 276447 h 595424"/>
              <a:gd name="connsiteX6" fmla="*/ 127590 w 382772"/>
              <a:gd name="connsiteY6" fmla="*/ 233917 h 595424"/>
              <a:gd name="connsiteX7" fmla="*/ 148855 w 382772"/>
              <a:gd name="connsiteY7" fmla="*/ 170121 h 595424"/>
              <a:gd name="connsiteX8" fmla="*/ 159488 w 382772"/>
              <a:gd name="connsiteY8" fmla="*/ 138224 h 595424"/>
              <a:gd name="connsiteX9" fmla="*/ 180753 w 382772"/>
              <a:gd name="connsiteY9" fmla="*/ 74428 h 595424"/>
              <a:gd name="connsiteX10" fmla="*/ 191386 w 382772"/>
              <a:gd name="connsiteY10" fmla="*/ 42531 h 595424"/>
              <a:gd name="connsiteX11" fmla="*/ 202018 w 382772"/>
              <a:gd name="connsiteY11" fmla="*/ 0 h 595424"/>
              <a:gd name="connsiteX12" fmla="*/ 212651 w 382772"/>
              <a:gd name="connsiteY12" fmla="*/ 31898 h 595424"/>
              <a:gd name="connsiteX13" fmla="*/ 233916 w 382772"/>
              <a:gd name="connsiteY13" fmla="*/ 116959 h 595424"/>
              <a:gd name="connsiteX14" fmla="*/ 297711 w 382772"/>
              <a:gd name="connsiteY14" fmla="*/ 265814 h 595424"/>
              <a:gd name="connsiteX15" fmla="*/ 318976 w 382772"/>
              <a:gd name="connsiteY15" fmla="*/ 329610 h 595424"/>
              <a:gd name="connsiteX16" fmla="*/ 329609 w 382772"/>
              <a:gd name="connsiteY16" fmla="*/ 382772 h 595424"/>
              <a:gd name="connsiteX17" fmla="*/ 350874 w 382772"/>
              <a:gd name="connsiteY17" fmla="*/ 446568 h 595424"/>
              <a:gd name="connsiteX18" fmla="*/ 361507 w 382772"/>
              <a:gd name="connsiteY18" fmla="*/ 499731 h 595424"/>
              <a:gd name="connsiteX19" fmla="*/ 382772 w 382772"/>
              <a:gd name="connsiteY19" fmla="*/ 552893 h 595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82772" h="595424">
                <a:moveTo>
                  <a:pt x="0" y="595424"/>
                </a:moveTo>
                <a:cubicBezTo>
                  <a:pt x="3544" y="574159"/>
                  <a:pt x="4960" y="552427"/>
                  <a:pt x="10632" y="531628"/>
                </a:cubicBezTo>
                <a:cubicBezTo>
                  <a:pt x="22637" y="487609"/>
                  <a:pt x="30687" y="480280"/>
                  <a:pt x="53162" y="446568"/>
                </a:cubicBezTo>
                <a:cubicBezTo>
                  <a:pt x="56706" y="432391"/>
                  <a:pt x="58664" y="417721"/>
                  <a:pt x="63795" y="404038"/>
                </a:cubicBezTo>
                <a:cubicBezTo>
                  <a:pt x="69360" y="389197"/>
                  <a:pt x="80048" y="376544"/>
                  <a:pt x="85060" y="361507"/>
                </a:cubicBezTo>
                <a:cubicBezTo>
                  <a:pt x="94302" y="333781"/>
                  <a:pt x="93255" y="302587"/>
                  <a:pt x="106325" y="276447"/>
                </a:cubicBezTo>
                <a:cubicBezTo>
                  <a:pt x="113413" y="262270"/>
                  <a:pt x="121704" y="248633"/>
                  <a:pt x="127590" y="233917"/>
                </a:cubicBezTo>
                <a:cubicBezTo>
                  <a:pt x="135915" y="213105"/>
                  <a:pt x="141766" y="191386"/>
                  <a:pt x="148855" y="170121"/>
                </a:cubicBezTo>
                <a:lnTo>
                  <a:pt x="159488" y="138224"/>
                </a:lnTo>
                <a:lnTo>
                  <a:pt x="180753" y="74428"/>
                </a:lnTo>
                <a:cubicBezTo>
                  <a:pt x="184297" y="63796"/>
                  <a:pt x="188668" y="53404"/>
                  <a:pt x="191386" y="42531"/>
                </a:cubicBezTo>
                <a:lnTo>
                  <a:pt x="202018" y="0"/>
                </a:lnTo>
                <a:cubicBezTo>
                  <a:pt x="205562" y="10633"/>
                  <a:pt x="209702" y="21085"/>
                  <a:pt x="212651" y="31898"/>
                </a:cubicBezTo>
                <a:cubicBezTo>
                  <a:pt x="220341" y="60094"/>
                  <a:pt x="220846" y="90818"/>
                  <a:pt x="233916" y="116959"/>
                </a:cubicBezTo>
                <a:cubicBezTo>
                  <a:pt x="286472" y="222071"/>
                  <a:pt x="266421" y="171944"/>
                  <a:pt x="297711" y="265814"/>
                </a:cubicBezTo>
                <a:lnTo>
                  <a:pt x="318976" y="329610"/>
                </a:lnTo>
                <a:cubicBezTo>
                  <a:pt x="322520" y="347331"/>
                  <a:pt x="324854" y="365337"/>
                  <a:pt x="329609" y="382772"/>
                </a:cubicBezTo>
                <a:cubicBezTo>
                  <a:pt x="335507" y="404398"/>
                  <a:pt x="346478" y="424588"/>
                  <a:pt x="350874" y="446568"/>
                </a:cubicBezTo>
                <a:cubicBezTo>
                  <a:pt x="354418" y="464289"/>
                  <a:pt x="357587" y="482089"/>
                  <a:pt x="361507" y="499731"/>
                </a:cubicBezTo>
                <a:cubicBezTo>
                  <a:pt x="371663" y="545432"/>
                  <a:pt x="362386" y="532509"/>
                  <a:pt x="382772" y="55289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orme libre 4"/>
          <p:cNvSpPr/>
          <p:nvPr/>
        </p:nvSpPr>
        <p:spPr>
          <a:xfrm>
            <a:off x="2158076" y="5999485"/>
            <a:ext cx="180753" cy="0"/>
          </a:xfrm>
          <a:custGeom>
            <a:avLst/>
            <a:gdLst>
              <a:gd name="connsiteX0" fmla="*/ 0 w 180753"/>
              <a:gd name="connsiteY0" fmla="*/ 0 h 0"/>
              <a:gd name="connsiteX1" fmla="*/ 180753 w 18075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0753">
                <a:moveTo>
                  <a:pt x="0" y="0"/>
                </a:moveTo>
                <a:lnTo>
                  <a:pt x="180753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rme libre 5"/>
          <p:cNvSpPr/>
          <p:nvPr/>
        </p:nvSpPr>
        <p:spPr>
          <a:xfrm>
            <a:off x="2525711" y="5652918"/>
            <a:ext cx="290425" cy="592959"/>
          </a:xfrm>
          <a:custGeom>
            <a:avLst/>
            <a:gdLst>
              <a:gd name="connsiteX0" fmla="*/ 12903 w 290425"/>
              <a:gd name="connsiteY0" fmla="*/ 583296 h 592959"/>
              <a:gd name="connsiteX1" fmla="*/ 16461 w 290425"/>
              <a:gd name="connsiteY1" fmla="*/ 472999 h 592959"/>
              <a:gd name="connsiteX2" fmla="*/ 5787 w 290425"/>
              <a:gd name="connsiteY2" fmla="*/ 209709 h 592959"/>
              <a:gd name="connsiteX3" fmla="*/ 2229 w 290425"/>
              <a:gd name="connsiteY3" fmla="*/ 49600 h 592959"/>
              <a:gd name="connsiteX4" fmla="*/ 5787 w 290425"/>
              <a:gd name="connsiteY4" fmla="*/ 3346 h 592959"/>
              <a:gd name="connsiteX5" fmla="*/ 41367 w 290425"/>
              <a:gd name="connsiteY5" fmla="*/ 6904 h 592959"/>
              <a:gd name="connsiteX6" fmla="*/ 52041 w 290425"/>
              <a:gd name="connsiteY6" fmla="*/ 10462 h 592959"/>
              <a:gd name="connsiteX7" fmla="*/ 91178 w 290425"/>
              <a:gd name="connsiteY7" fmla="*/ 17578 h 592959"/>
              <a:gd name="connsiteX8" fmla="*/ 112526 w 290425"/>
              <a:gd name="connsiteY8" fmla="*/ 24694 h 592959"/>
              <a:gd name="connsiteX9" fmla="*/ 133874 w 290425"/>
              <a:gd name="connsiteY9" fmla="*/ 31810 h 592959"/>
              <a:gd name="connsiteX10" fmla="*/ 144548 w 290425"/>
              <a:gd name="connsiteY10" fmla="*/ 35368 h 592959"/>
              <a:gd name="connsiteX11" fmla="*/ 155222 w 290425"/>
              <a:gd name="connsiteY11" fmla="*/ 42484 h 592959"/>
              <a:gd name="connsiteX12" fmla="*/ 165896 w 290425"/>
              <a:gd name="connsiteY12" fmla="*/ 46042 h 592959"/>
              <a:gd name="connsiteX13" fmla="*/ 180128 w 290425"/>
              <a:gd name="connsiteY13" fmla="*/ 53158 h 592959"/>
              <a:gd name="connsiteX14" fmla="*/ 190802 w 290425"/>
              <a:gd name="connsiteY14" fmla="*/ 74506 h 592959"/>
              <a:gd name="connsiteX15" fmla="*/ 197918 w 290425"/>
              <a:gd name="connsiteY15" fmla="*/ 85180 h 592959"/>
              <a:gd name="connsiteX16" fmla="*/ 201476 w 290425"/>
              <a:gd name="connsiteY16" fmla="*/ 95853 h 592959"/>
              <a:gd name="connsiteX17" fmla="*/ 215707 w 290425"/>
              <a:gd name="connsiteY17" fmla="*/ 120759 h 592959"/>
              <a:gd name="connsiteX18" fmla="*/ 219265 w 290425"/>
              <a:gd name="connsiteY18" fmla="*/ 134991 h 592959"/>
              <a:gd name="connsiteX19" fmla="*/ 229939 w 290425"/>
              <a:gd name="connsiteY19" fmla="*/ 174129 h 592959"/>
              <a:gd name="connsiteX20" fmla="*/ 237055 w 290425"/>
              <a:gd name="connsiteY20" fmla="*/ 216825 h 592959"/>
              <a:gd name="connsiteX21" fmla="*/ 226381 w 290425"/>
              <a:gd name="connsiteY21" fmla="*/ 280868 h 592959"/>
              <a:gd name="connsiteX22" fmla="*/ 215707 w 290425"/>
              <a:gd name="connsiteY22" fmla="*/ 284426 h 592959"/>
              <a:gd name="connsiteX23" fmla="*/ 205034 w 290425"/>
              <a:gd name="connsiteY23" fmla="*/ 291542 h 592959"/>
              <a:gd name="connsiteX24" fmla="*/ 180128 w 290425"/>
              <a:gd name="connsiteY24" fmla="*/ 298658 h 592959"/>
              <a:gd name="connsiteX25" fmla="*/ 169454 w 290425"/>
              <a:gd name="connsiteY25" fmla="*/ 302216 h 592959"/>
              <a:gd name="connsiteX26" fmla="*/ 116084 w 290425"/>
              <a:gd name="connsiteY26" fmla="*/ 309332 h 592959"/>
              <a:gd name="connsiteX27" fmla="*/ 105410 w 290425"/>
              <a:gd name="connsiteY27" fmla="*/ 312890 h 592959"/>
              <a:gd name="connsiteX28" fmla="*/ 59156 w 290425"/>
              <a:gd name="connsiteY28" fmla="*/ 320006 h 592959"/>
              <a:gd name="connsiteX29" fmla="*/ 48483 w 290425"/>
              <a:gd name="connsiteY29" fmla="*/ 323564 h 592959"/>
              <a:gd name="connsiteX30" fmla="*/ 59156 w 290425"/>
              <a:gd name="connsiteY30" fmla="*/ 327122 h 592959"/>
              <a:gd name="connsiteX31" fmla="*/ 148106 w 290425"/>
              <a:gd name="connsiteY31" fmla="*/ 330680 h 592959"/>
              <a:gd name="connsiteX32" fmla="*/ 194360 w 290425"/>
              <a:gd name="connsiteY32" fmla="*/ 337796 h 592959"/>
              <a:gd name="connsiteX33" fmla="*/ 205034 w 290425"/>
              <a:gd name="connsiteY33" fmla="*/ 341354 h 592959"/>
              <a:gd name="connsiteX34" fmla="*/ 215707 w 290425"/>
              <a:gd name="connsiteY34" fmla="*/ 348470 h 592959"/>
              <a:gd name="connsiteX35" fmla="*/ 229939 w 290425"/>
              <a:gd name="connsiteY35" fmla="*/ 355586 h 592959"/>
              <a:gd name="connsiteX36" fmla="*/ 240613 w 290425"/>
              <a:gd name="connsiteY36" fmla="*/ 376934 h 592959"/>
              <a:gd name="connsiteX37" fmla="*/ 269077 w 290425"/>
              <a:gd name="connsiteY37" fmla="*/ 426745 h 592959"/>
              <a:gd name="connsiteX38" fmla="*/ 276193 w 290425"/>
              <a:gd name="connsiteY38" fmla="*/ 448093 h 592959"/>
              <a:gd name="connsiteX39" fmla="*/ 283309 w 290425"/>
              <a:gd name="connsiteY39" fmla="*/ 458767 h 592959"/>
              <a:gd name="connsiteX40" fmla="*/ 290425 w 290425"/>
              <a:gd name="connsiteY40" fmla="*/ 480115 h 592959"/>
              <a:gd name="connsiteX41" fmla="*/ 283309 w 290425"/>
              <a:gd name="connsiteY41" fmla="*/ 529927 h 592959"/>
              <a:gd name="connsiteX42" fmla="*/ 279751 w 290425"/>
              <a:gd name="connsiteY42" fmla="*/ 540601 h 592959"/>
              <a:gd name="connsiteX43" fmla="*/ 269077 w 290425"/>
              <a:gd name="connsiteY43" fmla="*/ 547716 h 592959"/>
              <a:gd name="connsiteX44" fmla="*/ 261961 w 290425"/>
              <a:gd name="connsiteY44" fmla="*/ 558390 h 592959"/>
              <a:gd name="connsiteX45" fmla="*/ 237055 w 290425"/>
              <a:gd name="connsiteY45" fmla="*/ 565506 h 592959"/>
              <a:gd name="connsiteX46" fmla="*/ 201476 w 290425"/>
              <a:gd name="connsiteY46" fmla="*/ 579738 h 592959"/>
              <a:gd name="connsiteX47" fmla="*/ 116084 w 290425"/>
              <a:gd name="connsiteY47" fmla="*/ 586854 h 592959"/>
              <a:gd name="connsiteX48" fmla="*/ 12903 w 290425"/>
              <a:gd name="connsiteY48" fmla="*/ 583296 h 59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290425" h="592959">
                <a:moveTo>
                  <a:pt x="12903" y="583296"/>
                </a:moveTo>
                <a:cubicBezTo>
                  <a:pt x="-3701" y="564320"/>
                  <a:pt x="16844" y="509782"/>
                  <a:pt x="16461" y="472999"/>
                </a:cubicBezTo>
                <a:cubicBezTo>
                  <a:pt x="14450" y="279908"/>
                  <a:pt x="17106" y="311574"/>
                  <a:pt x="5787" y="209709"/>
                </a:cubicBezTo>
                <a:cubicBezTo>
                  <a:pt x="4601" y="156339"/>
                  <a:pt x="2229" y="102983"/>
                  <a:pt x="2229" y="49600"/>
                </a:cubicBezTo>
                <a:cubicBezTo>
                  <a:pt x="2229" y="34136"/>
                  <a:pt x="-4662" y="14745"/>
                  <a:pt x="5787" y="3346"/>
                </a:cubicBezTo>
                <a:cubicBezTo>
                  <a:pt x="13841" y="-5440"/>
                  <a:pt x="29507" y="5718"/>
                  <a:pt x="41367" y="6904"/>
                </a:cubicBezTo>
                <a:cubicBezTo>
                  <a:pt x="44925" y="8090"/>
                  <a:pt x="48380" y="9648"/>
                  <a:pt x="52041" y="10462"/>
                </a:cubicBezTo>
                <a:cubicBezTo>
                  <a:pt x="66685" y="13716"/>
                  <a:pt x="76934" y="13693"/>
                  <a:pt x="91178" y="17578"/>
                </a:cubicBezTo>
                <a:cubicBezTo>
                  <a:pt x="98415" y="19552"/>
                  <a:pt x="105410" y="22322"/>
                  <a:pt x="112526" y="24694"/>
                </a:cubicBezTo>
                <a:lnTo>
                  <a:pt x="133874" y="31810"/>
                </a:lnTo>
                <a:cubicBezTo>
                  <a:pt x="137432" y="32996"/>
                  <a:pt x="141427" y="33288"/>
                  <a:pt x="144548" y="35368"/>
                </a:cubicBezTo>
                <a:cubicBezTo>
                  <a:pt x="148106" y="37740"/>
                  <a:pt x="151397" y="40572"/>
                  <a:pt x="155222" y="42484"/>
                </a:cubicBezTo>
                <a:cubicBezTo>
                  <a:pt x="158577" y="44161"/>
                  <a:pt x="162449" y="44565"/>
                  <a:pt x="165896" y="46042"/>
                </a:cubicBezTo>
                <a:cubicBezTo>
                  <a:pt x="170771" y="48131"/>
                  <a:pt x="175384" y="50786"/>
                  <a:pt x="180128" y="53158"/>
                </a:cubicBezTo>
                <a:cubicBezTo>
                  <a:pt x="200521" y="83748"/>
                  <a:pt x="176071" y="45045"/>
                  <a:pt x="190802" y="74506"/>
                </a:cubicBezTo>
                <a:cubicBezTo>
                  <a:pt x="192714" y="78331"/>
                  <a:pt x="196006" y="81355"/>
                  <a:pt x="197918" y="85180"/>
                </a:cubicBezTo>
                <a:cubicBezTo>
                  <a:pt x="199595" y="88534"/>
                  <a:pt x="199999" y="92406"/>
                  <a:pt x="201476" y="95853"/>
                </a:cubicBezTo>
                <a:cubicBezTo>
                  <a:pt x="206895" y="108497"/>
                  <a:pt x="208558" y="110036"/>
                  <a:pt x="215707" y="120759"/>
                </a:cubicBezTo>
                <a:cubicBezTo>
                  <a:pt x="216893" y="125503"/>
                  <a:pt x="217922" y="130289"/>
                  <a:pt x="219265" y="134991"/>
                </a:cubicBezTo>
                <a:cubicBezTo>
                  <a:pt x="226081" y="158846"/>
                  <a:pt x="221483" y="131848"/>
                  <a:pt x="229939" y="174129"/>
                </a:cubicBezTo>
                <a:cubicBezTo>
                  <a:pt x="235142" y="200142"/>
                  <a:pt x="232642" y="185932"/>
                  <a:pt x="237055" y="216825"/>
                </a:cubicBezTo>
                <a:cubicBezTo>
                  <a:pt x="236708" y="222031"/>
                  <a:pt x="242549" y="267934"/>
                  <a:pt x="226381" y="280868"/>
                </a:cubicBezTo>
                <a:cubicBezTo>
                  <a:pt x="223452" y="283211"/>
                  <a:pt x="219265" y="283240"/>
                  <a:pt x="215707" y="284426"/>
                </a:cubicBezTo>
                <a:cubicBezTo>
                  <a:pt x="212149" y="286798"/>
                  <a:pt x="208858" y="289630"/>
                  <a:pt x="205034" y="291542"/>
                </a:cubicBezTo>
                <a:cubicBezTo>
                  <a:pt x="199347" y="294385"/>
                  <a:pt x="185447" y="297138"/>
                  <a:pt x="180128" y="298658"/>
                </a:cubicBezTo>
                <a:cubicBezTo>
                  <a:pt x="176522" y="299688"/>
                  <a:pt x="173115" y="301402"/>
                  <a:pt x="169454" y="302216"/>
                </a:cubicBezTo>
                <a:cubicBezTo>
                  <a:pt x="153483" y="305765"/>
                  <a:pt x="131500" y="307619"/>
                  <a:pt x="116084" y="309332"/>
                </a:cubicBezTo>
                <a:cubicBezTo>
                  <a:pt x="112526" y="310518"/>
                  <a:pt x="109048" y="311980"/>
                  <a:pt x="105410" y="312890"/>
                </a:cubicBezTo>
                <a:cubicBezTo>
                  <a:pt x="89110" y="316965"/>
                  <a:pt x="76439" y="317846"/>
                  <a:pt x="59156" y="320006"/>
                </a:cubicBezTo>
                <a:cubicBezTo>
                  <a:pt x="55598" y="321192"/>
                  <a:pt x="48483" y="319814"/>
                  <a:pt x="48483" y="323564"/>
                </a:cubicBezTo>
                <a:cubicBezTo>
                  <a:pt x="48483" y="327314"/>
                  <a:pt x="55415" y="326855"/>
                  <a:pt x="59156" y="327122"/>
                </a:cubicBezTo>
                <a:cubicBezTo>
                  <a:pt x="88754" y="329236"/>
                  <a:pt x="118456" y="329494"/>
                  <a:pt x="148106" y="330680"/>
                </a:cubicBezTo>
                <a:cubicBezTo>
                  <a:pt x="165389" y="332840"/>
                  <a:pt x="178060" y="333721"/>
                  <a:pt x="194360" y="337796"/>
                </a:cubicBezTo>
                <a:cubicBezTo>
                  <a:pt x="197998" y="338706"/>
                  <a:pt x="201476" y="340168"/>
                  <a:pt x="205034" y="341354"/>
                </a:cubicBezTo>
                <a:cubicBezTo>
                  <a:pt x="208592" y="343726"/>
                  <a:pt x="211995" y="346348"/>
                  <a:pt x="215707" y="348470"/>
                </a:cubicBezTo>
                <a:cubicBezTo>
                  <a:pt x="220312" y="351102"/>
                  <a:pt x="225864" y="352190"/>
                  <a:pt x="229939" y="355586"/>
                </a:cubicBezTo>
                <a:cubicBezTo>
                  <a:pt x="239743" y="363756"/>
                  <a:pt x="235170" y="367136"/>
                  <a:pt x="240613" y="376934"/>
                </a:cubicBezTo>
                <a:cubicBezTo>
                  <a:pt x="253628" y="400360"/>
                  <a:pt x="259829" y="399000"/>
                  <a:pt x="269077" y="426745"/>
                </a:cubicBezTo>
                <a:cubicBezTo>
                  <a:pt x="271449" y="433861"/>
                  <a:pt x="272032" y="441852"/>
                  <a:pt x="276193" y="448093"/>
                </a:cubicBezTo>
                <a:cubicBezTo>
                  <a:pt x="278565" y="451651"/>
                  <a:pt x="281572" y="454859"/>
                  <a:pt x="283309" y="458767"/>
                </a:cubicBezTo>
                <a:cubicBezTo>
                  <a:pt x="286355" y="465621"/>
                  <a:pt x="290425" y="480115"/>
                  <a:pt x="290425" y="480115"/>
                </a:cubicBezTo>
                <a:cubicBezTo>
                  <a:pt x="288211" y="500041"/>
                  <a:pt x="287840" y="511801"/>
                  <a:pt x="283309" y="529927"/>
                </a:cubicBezTo>
                <a:cubicBezTo>
                  <a:pt x="282399" y="533565"/>
                  <a:pt x="282094" y="537672"/>
                  <a:pt x="279751" y="540601"/>
                </a:cubicBezTo>
                <a:cubicBezTo>
                  <a:pt x="277080" y="543940"/>
                  <a:pt x="272635" y="545344"/>
                  <a:pt x="269077" y="547716"/>
                </a:cubicBezTo>
                <a:cubicBezTo>
                  <a:pt x="266705" y="551274"/>
                  <a:pt x="265300" y="555719"/>
                  <a:pt x="261961" y="558390"/>
                </a:cubicBezTo>
                <a:cubicBezTo>
                  <a:pt x="259431" y="560414"/>
                  <a:pt x="238258" y="565055"/>
                  <a:pt x="237055" y="565506"/>
                </a:cubicBezTo>
                <a:cubicBezTo>
                  <a:pt x="218474" y="572474"/>
                  <a:pt x="224518" y="575898"/>
                  <a:pt x="201476" y="579738"/>
                </a:cubicBezTo>
                <a:cubicBezTo>
                  <a:pt x="164647" y="585876"/>
                  <a:pt x="170707" y="585667"/>
                  <a:pt x="116084" y="586854"/>
                </a:cubicBezTo>
                <a:cubicBezTo>
                  <a:pt x="82884" y="587576"/>
                  <a:pt x="29507" y="602272"/>
                  <a:pt x="12903" y="583296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orme libre 6"/>
          <p:cNvSpPr/>
          <p:nvPr/>
        </p:nvSpPr>
        <p:spPr>
          <a:xfrm>
            <a:off x="2890853" y="5656264"/>
            <a:ext cx="291755" cy="540812"/>
          </a:xfrm>
          <a:custGeom>
            <a:avLst/>
            <a:gdLst>
              <a:gd name="connsiteX0" fmla="*/ 266849 w 291755"/>
              <a:gd name="connsiteY0" fmla="*/ 10674 h 540812"/>
              <a:gd name="connsiteX1" fmla="*/ 245501 w 291755"/>
              <a:gd name="connsiteY1" fmla="*/ 7116 h 540812"/>
              <a:gd name="connsiteX2" fmla="*/ 234827 w 291755"/>
              <a:gd name="connsiteY2" fmla="*/ 0 h 540812"/>
              <a:gd name="connsiteX3" fmla="*/ 92508 w 291755"/>
              <a:gd name="connsiteY3" fmla="*/ 3558 h 540812"/>
              <a:gd name="connsiteX4" fmla="*/ 67602 w 291755"/>
              <a:gd name="connsiteY4" fmla="*/ 10674 h 540812"/>
              <a:gd name="connsiteX5" fmla="*/ 56928 w 291755"/>
              <a:gd name="connsiteY5" fmla="*/ 17790 h 540812"/>
              <a:gd name="connsiteX6" fmla="*/ 46254 w 291755"/>
              <a:gd name="connsiteY6" fmla="*/ 39138 h 540812"/>
              <a:gd name="connsiteX7" fmla="*/ 39138 w 291755"/>
              <a:gd name="connsiteY7" fmla="*/ 60486 h 540812"/>
              <a:gd name="connsiteX8" fmla="*/ 32022 w 291755"/>
              <a:gd name="connsiteY8" fmla="*/ 85391 h 540812"/>
              <a:gd name="connsiteX9" fmla="*/ 28464 w 291755"/>
              <a:gd name="connsiteY9" fmla="*/ 99623 h 540812"/>
              <a:gd name="connsiteX10" fmla="*/ 17790 w 291755"/>
              <a:gd name="connsiteY10" fmla="*/ 138761 h 540812"/>
              <a:gd name="connsiteX11" fmla="*/ 14232 w 291755"/>
              <a:gd name="connsiteY11" fmla="*/ 156551 h 540812"/>
              <a:gd name="connsiteX12" fmla="*/ 7116 w 291755"/>
              <a:gd name="connsiteY12" fmla="*/ 188573 h 540812"/>
              <a:gd name="connsiteX13" fmla="*/ 3558 w 291755"/>
              <a:gd name="connsiteY13" fmla="*/ 217037 h 540812"/>
              <a:gd name="connsiteX14" fmla="*/ 0 w 291755"/>
              <a:gd name="connsiteY14" fmla="*/ 238384 h 540812"/>
              <a:gd name="connsiteX15" fmla="*/ 3558 w 291755"/>
              <a:gd name="connsiteY15" fmla="*/ 384262 h 540812"/>
              <a:gd name="connsiteX16" fmla="*/ 17790 w 291755"/>
              <a:gd name="connsiteY16" fmla="*/ 441189 h 540812"/>
              <a:gd name="connsiteX17" fmla="*/ 24906 w 291755"/>
              <a:gd name="connsiteY17" fmla="*/ 462537 h 540812"/>
              <a:gd name="connsiteX18" fmla="*/ 42696 w 291755"/>
              <a:gd name="connsiteY18" fmla="*/ 494559 h 540812"/>
              <a:gd name="connsiteX19" fmla="*/ 64044 w 291755"/>
              <a:gd name="connsiteY19" fmla="*/ 512349 h 540812"/>
              <a:gd name="connsiteX20" fmla="*/ 88950 w 291755"/>
              <a:gd name="connsiteY20" fmla="*/ 526581 h 540812"/>
              <a:gd name="connsiteX21" fmla="*/ 99624 w 291755"/>
              <a:gd name="connsiteY21" fmla="*/ 533697 h 540812"/>
              <a:gd name="connsiteX22" fmla="*/ 128088 w 291755"/>
              <a:gd name="connsiteY22" fmla="*/ 540812 h 540812"/>
              <a:gd name="connsiteX23" fmla="*/ 245501 w 291755"/>
              <a:gd name="connsiteY23" fmla="*/ 537255 h 540812"/>
              <a:gd name="connsiteX24" fmla="*/ 288197 w 291755"/>
              <a:gd name="connsiteY24" fmla="*/ 530139 h 540812"/>
              <a:gd name="connsiteX25" fmla="*/ 291755 w 291755"/>
              <a:gd name="connsiteY25" fmla="*/ 526581 h 540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91755" h="540812">
                <a:moveTo>
                  <a:pt x="266849" y="10674"/>
                </a:moveTo>
                <a:cubicBezTo>
                  <a:pt x="259733" y="9488"/>
                  <a:pt x="252345" y="9397"/>
                  <a:pt x="245501" y="7116"/>
                </a:cubicBezTo>
                <a:cubicBezTo>
                  <a:pt x="241444" y="5764"/>
                  <a:pt x="239102" y="99"/>
                  <a:pt x="234827" y="0"/>
                </a:cubicBezTo>
                <a:lnTo>
                  <a:pt x="92508" y="3558"/>
                </a:lnTo>
                <a:cubicBezTo>
                  <a:pt x="87948" y="4698"/>
                  <a:pt x="72706" y="8122"/>
                  <a:pt x="67602" y="10674"/>
                </a:cubicBezTo>
                <a:cubicBezTo>
                  <a:pt x="63777" y="12586"/>
                  <a:pt x="60486" y="15418"/>
                  <a:pt x="56928" y="17790"/>
                </a:cubicBezTo>
                <a:cubicBezTo>
                  <a:pt x="43952" y="56718"/>
                  <a:pt x="64647" y="-2246"/>
                  <a:pt x="46254" y="39138"/>
                </a:cubicBezTo>
                <a:cubicBezTo>
                  <a:pt x="43208" y="45992"/>
                  <a:pt x="40957" y="53209"/>
                  <a:pt x="39138" y="60486"/>
                </a:cubicBezTo>
                <a:cubicBezTo>
                  <a:pt x="28014" y="104980"/>
                  <a:pt x="42231" y="49661"/>
                  <a:pt x="32022" y="85391"/>
                </a:cubicBezTo>
                <a:cubicBezTo>
                  <a:pt x="30679" y="90093"/>
                  <a:pt x="29807" y="94921"/>
                  <a:pt x="28464" y="99623"/>
                </a:cubicBezTo>
                <a:cubicBezTo>
                  <a:pt x="21648" y="123478"/>
                  <a:pt x="26246" y="96480"/>
                  <a:pt x="17790" y="138761"/>
                </a:cubicBezTo>
                <a:cubicBezTo>
                  <a:pt x="16604" y="144691"/>
                  <a:pt x="15544" y="150648"/>
                  <a:pt x="14232" y="156551"/>
                </a:cubicBezTo>
                <a:cubicBezTo>
                  <a:pt x="10690" y="172488"/>
                  <a:pt x="9799" y="171135"/>
                  <a:pt x="7116" y="188573"/>
                </a:cubicBezTo>
                <a:cubicBezTo>
                  <a:pt x="5662" y="198024"/>
                  <a:pt x="4910" y="207571"/>
                  <a:pt x="3558" y="217037"/>
                </a:cubicBezTo>
                <a:cubicBezTo>
                  <a:pt x="2538" y="224178"/>
                  <a:pt x="1186" y="231268"/>
                  <a:pt x="0" y="238384"/>
                </a:cubicBezTo>
                <a:cubicBezTo>
                  <a:pt x="1186" y="287010"/>
                  <a:pt x="702" y="335705"/>
                  <a:pt x="3558" y="384262"/>
                </a:cubicBezTo>
                <a:cubicBezTo>
                  <a:pt x="4785" y="405115"/>
                  <a:pt x="11414" y="422062"/>
                  <a:pt x="17790" y="441189"/>
                </a:cubicBezTo>
                <a:lnTo>
                  <a:pt x="24906" y="462537"/>
                </a:lnTo>
                <a:cubicBezTo>
                  <a:pt x="28614" y="473660"/>
                  <a:pt x="32209" y="487568"/>
                  <a:pt x="42696" y="494559"/>
                </a:cubicBezTo>
                <a:cubicBezTo>
                  <a:pt x="69198" y="512227"/>
                  <a:pt x="36649" y="489519"/>
                  <a:pt x="64044" y="512349"/>
                </a:cubicBezTo>
                <a:cubicBezTo>
                  <a:pt x="73501" y="520229"/>
                  <a:pt x="77877" y="520254"/>
                  <a:pt x="88950" y="526581"/>
                </a:cubicBezTo>
                <a:cubicBezTo>
                  <a:pt x="92663" y="528703"/>
                  <a:pt x="95799" y="531785"/>
                  <a:pt x="99624" y="533697"/>
                </a:cubicBezTo>
                <a:cubicBezTo>
                  <a:pt x="106920" y="537345"/>
                  <a:pt x="121319" y="539458"/>
                  <a:pt x="128088" y="540812"/>
                </a:cubicBezTo>
                <a:lnTo>
                  <a:pt x="245501" y="537255"/>
                </a:lnTo>
                <a:cubicBezTo>
                  <a:pt x="254223" y="536840"/>
                  <a:pt x="276773" y="535851"/>
                  <a:pt x="288197" y="530139"/>
                </a:cubicBezTo>
                <a:cubicBezTo>
                  <a:pt x="289697" y="529389"/>
                  <a:pt x="290569" y="527767"/>
                  <a:pt x="291755" y="52658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orme libre 7"/>
          <p:cNvSpPr/>
          <p:nvPr/>
        </p:nvSpPr>
        <p:spPr>
          <a:xfrm>
            <a:off x="3300889" y="5643858"/>
            <a:ext cx="237516" cy="568791"/>
          </a:xfrm>
          <a:custGeom>
            <a:avLst/>
            <a:gdLst>
              <a:gd name="connsiteX0" fmla="*/ 2690 w 237516"/>
              <a:gd name="connsiteY0" fmla="*/ 556776 h 568791"/>
              <a:gd name="connsiteX1" fmla="*/ 9806 w 237516"/>
              <a:gd name="connsiteY1" fmla="*/ 389552 h 568791"/>
              <a:gd name="connsiteX2" fmla="*/ 6248 w 237516"/>
              <a:gd name="connsiteY2" fmla="*/ 83566 h 568791"/>
              <a:gd name="connsiteX3" fmla="*/ 9806 w 237516"/>
              <a:gd name="connsiteY3" fmla="*/ 8848 h 568791"/>
              <a:gd name="connsiteX4" fmla="*/ 105871 w 237516"/>
              <a:gd name="connsiteY4" fmla="*/ 12406 h 568791"/>
              <a:gd name="connsiteX5" fmla="*/ 127219 w 237516"/>
              <a:gd name="connsiteY5" fmla="*/ 33754 h 568791"/>
              <a:gd name="connsiteX6" fmla="*/ 148567 w 237516"/>
              <a:gd name="connsiteY6" fmla="*/ 47986 h 568791"/>
              <a:gd name="connsiteX7" fmla="*/ 155683 w 237516"/>
              <a:gd name="connsiteY7" fmla="*/ 58660 h 568791"/>
              <a:gd name="connsiteX8" fmla="*/ 166357 w 237516"/>
              <a:gd name="connsiteY8" fmla="*/ 65776 h 568791"/>
              <a:gd name="connsiteX9" fmla="*/ 191263 w 237516"/>
              <a:gd name="connsiteY9" fmla="*/ 94240 h 568791"/>
              <a:gd name="connsiteX10" fmla="*/ 194821 w 237516"/>
              <a:gd name="connsiteY10" fmla="*/ 104913 h 568791"/>
              <a:gd name="connsiteX11" fmla="*/ 209052 w 237516"/>
              <a:gd name="connsiteY11" fmla="*/ 126261 h 568791"/>
              <a:gd name="connsiteX12" fmla="*/ 216168 w 237516"/>
              <a:gd name="connsiteY12" fmla="*/ 151167 h 568791"/>
              <a:gd name="connsiteX13" fmla="*/ 219726 w 237516"/>
              <a:gd name="connsiteY13" fmla="*/ 161841 h 568791"/>
              <a:gd name="connsiteX14" fmla="*/ 226842 w 237516"/>
              <a:gd name="connsiteY14" fmla="*/ 193863 h 568791"/>
              <a:gd name="connsiteX15" fmla="*/ 233958 w 237516"/>
              <a:gd name="connsiteY15" fmla="*/ 261464 h 568791"/>
              <a:gd name="connsiteX16" fmla="*/ 237516 w 237516"/>
              <a:gd name="connsiteY16" fmla="*/ 279254 h 568791"/>
              <a:gd name="connsiteX17" fmla="*/ 233958 w 237516"/>
              <a:gd name="connsiteY17" fmla="*/ 425131 h 568791"/>
              <a:gd name="connsiteX18" fmla="*/ 230400 w 237516"/>
              <a:gd name="connsiteY18" fmla="*/ 435805 h 568791"/>
              <a:gd name="connsiteX19" fmla="*/ 216168 w 237516"/>
              <a:gd name="connsiteY19" fmla="*/ 457153 h 568791"/>
              <a:gd name="connsiteX20" fmla="*/ 201936 w 237516"/>
              <a:gd name="connsiteY20" fmla="*/ 474943 h 568791"/>
              <a:gd name="connsiteX21" fmla="*/ 187705 w 237516"/>
              <a:gd name="connsiteY21" fmla="*/ 496291 h 568791"/>
              <a:gd name="connsiteX22" fmla="*/ 180589 w 237516"/>
              <a:gd name="connsiteY22" fmla="*/ 506965 h 568791"/>
              <a:gd name="connsiteX23" fmla="*/ 166357 w 237516"/>
              <a:gd name="connsiteY23" fmla="*/ 514081 h 568791"/>
              <a:gd name="connsiteX24" fmla="*/ 137893 w 237516"/>
              <a:gd name="connsiteY24" fmla="*/ 531871 h 568791"/>
              <a:gd name="connsiteX25" fmla="*/ 127219 w 237516"/>
              <a:gd name="connsiteY25" fmla="*/ 538987 h 568791"/>
              <a:gd name="connsiteX26" fmla="*/ 105871 w 237516"/>
              <a:gd name="connsiteY26" fmla="*/ 546103 h 568791"/>
              <a:gd name="connsiteX27" fmla="*/ 63175 w 237516"/>
              <a:gd name="connsiteY27" fmla="*/ 553218 h 568791"/>
              <a:gd name="connsiteX28" fmla="*/ 2690 w 237516"/>
              <a:gd name="connsiteY28" fmla="*/ 556776 h 5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37516" h="568791">
                <a:moveTo>
                  <a:pt x="2690" y="556776"/>
                </a:moveTo>
                <a:cubicBezTo>
                  <a:pt x="-6205" y="529498"/>
                  <a:pt x="9806" y="459505"/>
                  <a:pt x="9806" y="389552"/>
                </a:cubicBezTo>
                <a:cubicBezTo>
                  <a:pt x="9806" y="287550"/>
                  <a:pt x="7434" y="185561"/>
                  <a:pt x="6248" y="83566"/>
                </a:cubicBezTo>
                <a:cubicBezTo>
                  <a:pt x="7434" y="58660"/>
                  <a:pt x="-10484" y="23341"/>
                  <a:pt x="9806" y="8848"/>
                </a:cubicBezTo>
                <a:cubicBezTo>
                  <a:pt x="35881" y="-9777"/>
                  <a:pt x="74525" y="5757"/>
                  <a:pt x="105871" y="12406"/>
                </a:cubicBezTo>
                <a:cubicBezTo>
                  <a:pt x="115715" y="14494"/>
                  <a:pt x="118846" y="28172"/>
                  <a:pt x="127219" y="33754"/>
                </a:cubicBezTo>
                <a:lnTo>
                  <a:pt x="148567" y="47986"/>
                </a:lnTo>
                <a:cubicBezTo>
                  <a:pt x="150939" y="51544"/>
                  <a:pt x="152659" y="55636"/>
                  <a:pt x="155683" y="58660"/>
                </a:cubicBezTo>
                <a:cubicBezTo>
                  <a:pt x="158707" y="61684"/>
                  <a:pt x="163541" y="62558"/>
                  <a:pt x="166357" y="65776"/>
                </a:cubicBezTo>
                <a:cubicBezTo>
                  <a:pt x="195414" y="98984"/>
                  <a:pt x="167247" y="78229"/>
                  <a:pt x="191263" y="94240"/>
                </a:cubicBezTo>
                <a:cubicBezTo>
                  <a:pt x="192449" y="97798"/>
                  <a:pt x="193000" y="101635"/>
                  <a:pt x="194821" y="104913"/>
                </a:cubicBezTo>
                <a:cubicBezTo>
                  <a:pt x="198974" y="112389"/>
                  <a:pt x="206348" y="118148"/>
                  <a:pt x="209052" y="126261"/>
                </a:cubicBezTo>
                <a:cubicBezTo>
                  <a:pt x="217583" y="151854"/>
                  <a:pt x="207233" y="119894"/>
                  <a:pt x="216168" y="151167"/>
                </a:cubicBezTo>
                <a:cubicBezTo>
                  <a:pt x="217198" y="154773"/>
                  <a:pt x="218912" y="158180"/>
                  <a:pt x="219726" y="161841"/>
                </a:cubicBezTo>
                <a:cubicBezTo>
                  <a:pt x="228075" y="199412"/>
                  <a:pt x="218832" y="169834"/>
                  <a:pt x="226842" y="193863"/>
                </a:cubicBezTo>
                <a:cubicBezTo>
                  <a:pt x="228899" y="216490"/>
                  <a:pt x="230503" y="239004"/>
                  <a:pt x="233958" y="261464"/>
                </a:cubicBezTo>
                <a:cubicBezTo>
                  <a:pt x="234878" y="267441"/>
                  <a:pt x="236330" y="273324"/>
                  <a:pt x="237516" y="279254"/>
                </a:cubicBezTo>
                <a:cubicBezTo>
                  <a:pt x="236330" y="327880"/>
                  <a:pt x="236167" y="376541"/>
                  <a:pt x="233958" y="425131"/>
                </a:cubicBezTo>
                <a:cubicBezTo>
                  <a:pt x="233788" y="428878"/>
                  <a:pt x="232221" y="432527"/>
                  <a:pt x="230400" y="435805"/>
                </a:cubicBezTo>
                <a:cubicBezTo>
                  <a:pt x="226247" y="443281"/>
                  <a:pt x="218872" y="449040"/>
                  <a:pt x="216168" y="457153"/>
                </a:cubicBezTo>
                <a:cubicBezTo>
                  <a:pt x="211258" y="471884"/>
                  <a:pt x="215731" y="465747"/>
                  <a:pt x="201936" y="474943"/>
                </a:cubicBezTo>
                <a:cubicBezTo>
                  <a:pt x="195683" y="493701"/>
                  <a:pt x="202510" y="478524"/>
                  <a:pt x="187705" y="496291"/>
                </a:cubicBezTo>
                <a:cubicBezTo>
                  <a:pt x="184968" y="499576"/>
                  <a:pt x="183874" y="504227"/>
                  <a:pt x="180589" y="506965"/>
                </a:cubicBezTo>
                <a:cubicBezTo>
                  <a:pt x="176514" y="510361"/>
                  <a:pt x="171101" y="511709"/>
                  <a:pt x="166357" y="514081"/>
                </a:cubicBezTo>
                <a:cubicBezTo>
                  <a:pt x="149287" y="539686"/>
                  <a:pt x="173460" y="508160"/>
                  <a:pt x="137893" y="531871"/>
                </a:cubicBezTo>
                <a:cubicBezTo>
                  <a:pt x="134335" y="534243"/>
                  <a:pt x="131127" y="537250"/>
                  <a:pt x="127219" y="538987"/>
                </a:cubicBezTo>
                <a:cubicBezTo>
                  <a:pt x="120365" y="542033"/>
                  <a:pt x="112987" y="543731"/>
                  <a:pt x="105871" y="546103"/>
                </a:cubicBezTo>
                <a:cubicBezTo>
                  <a:pt x="86048" y="552711"/>
                  <a:pt x="95948" y="550239"/>
                  <a:pt x="63175" y="553218"/>
                </a:cubicBezTo>
                <a:cubicBezTo>
                  <a:pt x="23031" y="556867"/>
                  <a:pt x="11585" y="584054"/>
                  <a:pt x="2690" y="556776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orme libre 9"/>
          <p:cNvSpPr/>
          <p:nvPr/>
        </p:nvSpPr>
        <p:spPr>
          <a:xfrm>
            <a:off x="3648702" y="5656264"/>
            <a:ext cx="227711" cy="550620"/>
          </a:xfrm>
          <a:custGeom>
            <a:avLst/>
            <a:gdLst>
              <a:gd name="connsiteX0" fmla="*/ 0 w 227711"/>
              <a:gd name="connsiteY0" fmla="*/ 0 h 550620"/>
              <a:gd name="connsiteX1" fmla="*/ 3558 w 227711"/>
              <a:gd name="connsiteY1" fmla="*/ 21348 h 550620"/>
              <a:gd name="connsiteX2" fmla="*/ 7116 w 227711"/>
              <a:gd name="connsiteY2" fmla="*/ 39138 h 550620"/>
              <a:gd name="connsiteX3" fmla="*/ 10674 w 227711"/>
              <a:gd name="connsiteY3" fmla="*/ 106739 h 550620"/>
              <a:gd name="connsiteX4" fmla="*/ 14232 w 227711"/>
              <a:gd name="connsiteY4" fmla="*/ 167225 h 550620"/>
              <a:gd name="connsiteX5" fmla="*/ 17790 w 227711"/>
              <a:gd name="connsiteY5" fmla="*/ 540812 h 550620"/>
              <a:gd name="connsiteX6" fmla="*/ 88950 w 227711"/>
              <a:gd name="connsiteY6" fmla="*/ 537255 h 550620"/>
              <a:gd name="connsiteX7" fmla="*/ 124530 w 227711"/>
              <a:gd name="connsiteY7" fmla="*/ 533697 h 550620"/>
              <a:gd name="connsiteX8" fmla="*/ 227711 w 227711"/>
              <a:gd name="connsiteY8" fmla="*/ 530139 h 550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711" h="550620">
                <a:moveTo>
                  <a:pt x="0" y="0"/>
                </a:moveTo>
                <a:cubicBezTo>
                  <a:pt x="1186" y="7116"/>
                  <a:pt x="2267" y="14250"/>
                  <a:pt x="3558" y="21348"/>
                </a:cubicBezTo>
                <a:cubicBezTo>
                  <a:pt x="4640" y="27298"/>
                  <a:pt x="6614" y="33111"/>
                  <a:pt x="7116" y="39138"/>
                </a:cubicBezTo>
                <a:cubicBezTo>
                  <a:pt x="8990" y="61625"/>
                  <a:pt x="9422" y="84209"/>
                  <a:pt x="10674" y="106739"/>
                </a:cubicBezTo>
                <a:cubicBezTo>
                  <a:pt x="11794" y="126905"/>
                  <a:pt x="13046" y="147063"/>
                  <a:pt x="14232" y="167225"/>
                </a:cubicBezTo>
                <a:cubicBezTo>
                  <a:pt x="15418" y="291754"/>
                  <a:pt x="-6859" y="418741"/>
                  <a:pt x="17790" y="540812"/>
                </a:cubicBezTo>
                <a:cubicBezTo>
                  <a:pt x="22491" y="564092"/>
                  <a:pt x="65253" y="538835"/>
                  <a:pt x="88950" y="537255"/>
                </a:cubicBezTo>
                <a:cubicBezTo>
                  <a:pt x="100843" y="536462"/>
                  <a:pt x="112630" y="534377"/>
                  <a:pt x="124530" y="533697"/>
                </a:cubicBezTo>
                <a:cubicBezTo>
                  <a:pt x="190113" y="529949"/>
                  <a:pt x="188299" y="530139"/>
                  <a:pt x="227711" y="53013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orme libre 12"/>
          <p:cNvSpPr/>
          <p:nvPr/>
        </p:nvSpPr>
        <p:spPr>
          <a:xfrm>
            <a:off x="3652260" y="5652706"/>
            <a:ext cx="206363" cy="0"/>
          </a:xfrm>
          <a:custGeom>
            <a:avLst/>
            <a:gdLst>
              <a:gd name="connsiteX0" fmla="*/ 0 w 206363"/>
              <a:gd name="connsiteY0" fmla="*/ 0 h 0"/>
              <a:gd name="connsiteX1" fmla="*/ 206363 w 20636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6363">
                <a:moveTo>
                  <a:pt x="0" y="0"/>
                </a:moveTo>
                <a:lnTo>
                  <a:pt x="206363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orme libre 13"/>
          <p:cNvSpPr/>
          <p:nvPr/>
        </p:nvSpPr>
        <p:spPr>
          <a:xfrm>
            <a:off x="3666492" y="5891091"/>
            <a:ext cx="174341" cy="3557"/>
          </a:xfrm>
          <a:custGeom>
            <a:avLst/>
            <a:gdLst>
              <a:gd name="connsiteX0" fmla="*/ 0 w 174341"/>
              <a:gd name="connsiteY0" fmla="*/ 0 h 3557"/>
              <a:gd name="connsiteX1" fmla="*/ 28464 w 174341"/>
              <a:gd name="connsiteY1" fmla="*/ 3557 h 3557"/>
              <a:gd name="connsiteX2" fmla="*/ 174341 w 174341"/>
              <a:gd name="connsiteY2" fmla="*/ 0 h 3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341" h="3557">
                <a:moveTo>
                  <a:pt x="0" y="0"/>
                </a:moveTo>
                <a:cubicBezTo>
                  <a:pt x="9488" y="1186"/>
                  <a:pt x="18902" y="3557"/>
                  <a:pt x="28464" y="3557"/>
                </a:cubicBezTo>
                <a:cubicBezTo>
                  <a:pt x="77104" y="3557"/>
                  <a:pt x="125701" y="0"/>
                  <a:pt x="174341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orme libre 14"/>
          <p:cNvSpPr/>
          <p:nvPr/>
        </p:nvSpPr>
        <p:spPr>
          <a:xfrm>
            <a:off x="3983152" y="5652480"/>
            <a:ext cx="256175" cy="544596"/>
          </a:xfrm>
          <a:custGeom>
            <a:avLst/>
            <a:gdLst>
              <a:gd name="connsiteX0" fmla="*/ 0 w 256175"/>
              <a:gd name="connsiteY0" fmla="*/ 544596 h 544596"/>
              <a:gd name="connsiteX1" fmla="*/ 7116 w 256175"/>
              <a:gd name="connsiteY1" fmla="*/ 480553 h 544596"/>
              <a:gd name="connsiteX2" fmla="*/ 10674 w 256175"/>
              <a:gd name="connsiteY2" fmla="*/ 430741 h 544596"/>
              <a:gd name="connsiteX3" fmla="*/ 7116 w 256175"/>
              <a:gd name="connsiteY3" fmla="*/ 171009 h 544596"/>
              <a:gd name="connsiteX4" fmla="*/ 3558 w 256175"/>
              <a:gd name="connsiteY4" fmla="*/ 21574 h 544596"/>
              <a:gd name="connsiteX5" fmla="*/ 7116 w 256175"/>
              <a:gd name="connsiteY5" fmla="*/ 7342 h 544596"/>
              <a:gd name="connsiteX6" fmla="*/ 181457 w 256175"/>
              <a:gd name="connsiteY6" fmla="*/ 3784 h 544596"/>
              <a:gd name="connsiteX7" fmla="*/ 256175 w 256175"/>
              <a:gd name="connsiteY7" fmla="*/ 226 h 544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6175" h="544596">
                <a:moveTo>
                  <a:pt x="0" y="544596"/>
                </a:moveTo>
                <a:cubicBezTo>
                  <a:pt x="3228" y="518774"/>
                  <a:pt x="4861" y="507611"/>
                  <a:pt x="7116" y="480553"/>
                </a:cubicBezTo>
                <a:cubicBezTo>
                  <a:pt x="8498" y="463964"/>
                  <a:pt x="9488" y="447345"/>
                  <a:pt x="10674" y="430741"/>
                </a:cubicBezTo>
                <a:cubicBezTo>
                  <a:pt x="9488" y="344164"/>
                  <a:pt x="8622" y="257581"/>
                  <a:pt x="7116" y="171009"/>
                </a:cubicBezTo>
                <a:cubicBezTo>
                  <a:pt x="6250" y="121191"/>
                  <a:pt x="3558" y="71400"/>
                  <a:pt x="3558" y="21574"/>
                </a:cubicBezTo>
                <a:cubicBezTo>
                  <a:pt x="3558" y="16684"/>
                  <a:pt x="2250" y="7829"/>
                  <a:pt x="7116" y="7342"/>
                </a:cubicBezTo>
                <a:cubicBezTo>
                  <a:pt x="64953" y="1558"/>
                  <a:pt x="123343" y="4970"/>
                  <a:pt x="181457" y="3784"/>
                </a:cubicBezTo>
                <a:cubicBezTo>
                  <a:pt x="227624" y="-1346"/>
                  <a:pt x="202739" y="226"/>
                  <a:pt x="256175" y="22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Forme libre 47"/>
          <p:cNvSpPr/>
          <p:nvPr/>
        </p:nvSpPr>
        <p:spPr>
          <a:xfrm>
            <a:off x="3993826" y="5898206"/>
            <a:ext cx="156551" cy="10674"/>
          </a:xfrm>
          <a:custGeom>
            <a:avLst/>
            <a:gdLst>
              <a:gd name="connsiteX0" fmla="*/ 0 w 156551"/>
              <a:gd name="connsiteY0" fmla="*/ 10674 h 10674"/>
              <a:gd name="connsiteX1" fmla="*/ 103182 w 156551"/>
              <a:gd name="connsiteY1" fmla="*/ 7116 h 10674"/>
              <a:gd name="connsiteX2" fmla="*/ 117413 w 156551"/>
              <a:gd name="connsiteY2" fmla="*/ 3558 h 10674"/>
              <a:gd name="connsiteX3" fmla="*/ 156551 w 156551"/>
              <a:gd name="connsiteY3" fmla="*/ 0 h 1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551" h="10674">
                <a:moveTo>
                  <a:pt x="0" y="10674"/>
                </a:moveTo>
                <a:cubicBezTo>
                  <a:pt x="34394" y="9488"/>
                  <a:pt x="68831" y="9198"/>
                  <a:pt x="103182" y="7116"/>
                </a:cubicBezTo>
                <a:cubicBezTo>
                  <a:pt x="108063" y="6820"/>
                  <a:pt x="112566" y="4204"/>
                  <a:pt x="117413" y="3558"/>
                </a:cubicBezTo>
                <a:cubicBezTo>
                  <a:pt x="130398" y="1827"/>
                  <a:pt x="156551" y="0"/>
                  <a:pt x="156551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Text Box 13"/>
          <p:cNvSpPr txBox="1">
            <a:spLocks noChangeArrowheads="1"/>
          </p:cNvSpPr>
          <p:nvPr/>
        </p:nvSpPr>
        <p:spPr bwMode="auto">
          <a:xfrm>
            <a:off x="6272380" y="4586702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recopier des mots en lettres capitales à partir</a:t>
            </a:r>
            <a:r>
              <a:rPr kumimoji="0" lang="fr-FR" altLang="fr-F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du répertoire de la classe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3511">
            <a:off x="6464791" y="5352712"/>
            <a:ext cx="1096305" cy="1225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Forme libre 48"/>
          <p:cNvSpPr/>
          <p:nvPr/>
        </p:nvSpPr>
        <p:spPr>
          <a:xfrm>
            <a:off x="7646207" y="5677334"/>
            <a:ext cx="182411" cy="259459"/>
          </a:xfrm>
          <a:custGeom>
            <a:avLst/>
            <a:gdLst>
              <a:gd name="connsiteX0" fmla="*/ 19354 w 182411"/>
              <a:gd name="connsiteY0" fmla="*/ 486 h 259459"/>
              <a:gd name="connsiteX1" fmla="*/ 12959 w 182411"/>
              <a:gd name="connsiteY1" fmla="*/ 38852 h 259459"/>
              <a:gd name="connsiteX2" fmla="*/ 6565 w 182411"/>
              <a:gd name="connsiteY2" fmla="*/ 109191 h 259459"/>
              <a:gd name="connsiteX3" fmla="*/ 3368 w 182411"/>
              <a:gd name="connsiteY3" fmla="*/ 224290 h 259459"/>
              <a:gd name="connsiteX4" fmla="*/ 3368 w 182411"/>
              <a:gd name="connsiteY4" fmla="*/ 259459 h 259459"/>
              <a:gd name="connsiteX5" fmla="*/ 67312 w 182411"/>
              <a:gd name="connsiteY5" fmla="*/ 256262 h 259459"/>
              <a:gd name="connsiteX6" fmla="*/ 105678 w 182411"/>
              <a:gd name="connsiteY6" fmla="*/ 249868 h 259459"/>
              <a:gd name="connsiteX7" fmla="*/ 137650 w 182411"/>
              <a:gd name="connsiteY7" fmla="*/ 240276 h 259459"/>
              <a:gd name="connsiteX8" fmla="*/ 147242 w 182411"/>
              <a:gd name="connsiteY8" fmla="*/ 237079 h 259459"/>
              <a:gd name="connsiteX9" fmla="*/ 169622 w 182411"/>
              <a:gd name="connsiteY9" fmla="*/ 227487 h 259459"/>
              <a:gd name="connsiteX10" fmla="*/ 182411 w 182411"/>
              <a:gd name="connsiteY10" fmla="*/ 195515 h 259459"/>
              <a:gd name="connsiteX11" fmla="*/ 179214 w 182411"/>
              <a:gd name="connsiteY11" fmla="*/ 96402 h 259459"/>
              <a:gd name="connsiteX12" fmla="*/ 166425 w 182411"/>
              <a:gd name="connsiteY12" fmla="*/ 70824 h 259459"/>
              <a:gd name="connsiteX13" fmla="*/ 153636 w 182411"/>
              <a:gd name="connsiteY13" fmla="*/ 54838 h 259459"/>
              <a:gd name="connsiteX14" fmla="*/ 144045 w 182411"/>
              <a:gd name="connsiteY14" fmla="*/ 48444 h 259459"/>
              <a:gd name="connsiteX15" fmla="*/ 137650 w 182411"/>
              <a:gd name="connsiteY15" fmla="*/ 42049 h 259459"/>
              <a:gd name="connsiteX16" fmla="*/ 128059 w 182411"/>
              <a:gd name="connsiteY16" fmla="*/ 38852 h 259459"/>
              <a:gd name="connsiteX17" fmla="*/ 118467 w 182411"/>
              <a:gd name="connsiteY17" fmla="*/ 32458 h 259459"/>
              <a:gd name="connsiteX18" fmla="*/ 108875 w 182411"/>
              <a:gd name="connsiteY18" fmla="*/ 29261 h 259459"/>
              <a:gd name="connsiteX19" fmla="*/ 70509 w 182411"/>
              <a:gd name="connsiteY19" fmla="*/ 22866 h 259459"/>
              <a:gd name="connsiteX20" fmla="*/ 51326 w 182411"/>
              <a:gd name="connsiteY20" fmla="*/ 19669 h 259459"/>
              <a:gd name="connsiteX21" fmla="*/ 41734 w 182411"/>
              <a:gd name="connsiteY21" fmla="*/ 16472 h 259459"/>
              <a:gd name="connsiteX22" fmla="*/ 19354 w 182411"/>
              <a:gd name="connsiteY22" fmla="*/ 486 h 259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82411" h="259459">
                <a:moveTo>
                  <a:pt x="19354" y="486"/>
                </a:moveTo>
                <a:cubicBezTo>
                  <a:pt x="14558" y="4216"/>
                  <a:pt x="13768" y="25912"/>
                  <a:pt x="12959" y="38852"/>
                </a:cubicBezTo>
                <a:cubicBezTo>
                  <a:pt x="9358" y="96477"/>
                  <a:pt x="12570" y="73154"/>
                  <a:pt x="6565" y="109191"/>
                </a:cubicBezTo>
                <a:cubicBezTo>
                  <a:pt x="5499" y="147557"/>
                  <a:pt x="5111" y="185948"/>
                  <a:pt x="3368" y="224290"/>
                </a:cubicBezTo>
                <a:cubicBezTo>
                  <a:pt x="1777" y="259286"/>
                  <a:pt x="-3342" y="239335"/>
                  <a:pt x="3368" y="259459"/>
                </a:cubicBezTo>
                <a:cubicBezTo>
                  <a:pt x="24683" y="258393"/>
                  <a:pt x="46029" y="257838"/>
                  <a:pt x="67312" y="256262"/>
                </a:cubicBezTo>
                <a:cubicBezTo>
                  <a:pt x="77317" y="255521"/>
                  <a:pt x="95106" y="252218"/>
                  <a:pt x="105678" y="249868"/>
                </a:cubicBezTo>
                <a:cubicBezTo>
                  <a:pt x="120166" y="246648"/>
                  <a:pt x="121722" y="245585"/>
                  <a:pt x="137650" y="240276"/>
                </a:cubicBezTo>
                <a:cubicBezTo>
                  <a:pt x="140847" y="239210"/>
                  <a:pt x="144228" y="238586"/>
                  <a:pt x="147242" y="237079"/>
                </a:cubicBezTo>
                <a:cubicBezTo>
                  <a:pt x="163045" y="229177"/>
                  <a:pt x="155509" y="232191"/>
                  <a:pt x="169622" y="227487"/>
                </a:cubicBezTo>
                <a:cubicBezTo>
                  <a:pt x="177524" y="203783"/>
                  <a:pt x="173003" y="214333"/>
                  <a:pt x="182411" y="195515"/>
                </a:cubicBezTo>
                <a:cubicBezTo>
                  <a:pt x="181345" y="162477"/>
                  <a:pt x="181885" y="129349"/>
                  <a:pt x="179214" y="96402"/>
                </a:cubicBezTo>
                <a:cubicBezTo>
                  <a:pt x="177491" y="75155"/>
                  <a:pt x="175069" y="81630"/>
                  <a:pt x="166425" y="70824"/>
                </a:cubicBezTo>
                <a:cubicBezTo>
                  <a:pt x="159040" y="61592"/>
                  <a:pt x="162213" y="61700"/>
                  <a:pt x="153636" y="54838"/>
                </a:cubicBezTo>
                <a:cubicBezTo>
                  <a:pt x="150636" y="52438"/>
                  <a:pt x="147045" y="50844"/>
                  <a:pt x="144045" y="48444"/>
                </a:cubicBezTo>
                <a:cubicBezTo>
                  <a:pt x="141691" y="46561"/>
                  <a:pt x="140235" y="43600"/>
                  <a:pt x="137650" y="42049"/>
                </a:cubicBezTo>
                <a:cubicBezTo>
                  <a:pt x="134760" y="40315"/>
                  <a:pt x="131073" y="40359"/>
                  <a:pt x="128059" y="38852"/>
                </a:cubicBezTo>
                <a:cubicBezTo>
                  <a:pt x="124622" y="37134"/>
                  <a:pt x="121904" y="34176"/>
                  <a:pt x="118467" y="32458"/>
                </a:cubicBezTo>
                <a:cubicBezTo>
                  <a:pt x="115452" y="30951"/>
                  <a:pt x="112145" y="30078"/>
                  <a:pt x="108875" y="29261"/>
                </a:cubicBezTo>
                <a:cubicBezTo>
                  <a:pt x="95357" y="25881"/>
                  <a:pt x="84599" y="25034"/>
                  <a:pt x="70509" y="22866"/>
                </a:cubicBezTo>
                <a:cubicBezTo>
                  <a:pt x="64102" y="21880"/>
                  <a:pt x="57654" y="21075"/>
                  <a:pt x="51326" y="19669"/>
                </a:cubicBezTo>
                <a:cubicBezTo>
                  <a:pt x="48036" y="18938"/>
                  <a:pt x="45094" y="16730"/>
                  <a:pt x="41734" y="16472"/>
                </a:cubicBezTo>
                <a:cubicBezTo>
                  <a:pt x="31108" y="15655"/>
                  <a:pt x="24150" y="-3244"/>
                  <a:pt x="19354" y="486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Forme libre 49"/>
          <p:cNvSpPr/>
          <p:nvPr/>
        </p:nvSpPr>
        <p:spPr>
          <a:xfrm>
            <a:off x="7863787" y="5690609"/>
            <a:ext cx="219759" cy="236593"/>
          </a:xfrm>
          <a:custGeom>
            <a:avLst/>
            <a:gdLst>
              <a:gd name="connsiteX0" fmla="*/ 111902 w 219759"/>
              <a:gd name="connsiteY0" fmla="*/ 0 h 236593"/>
              <a:gd name="connsiteX1" fmla="*/ 76733 w 219759"/>
              <a:gd name="connsiteY1" fmla="*/ 6394 h 236593"/>
              <a:gd name="connsiteX2" fmla="*/ 51155 w 219759"/>
              <a:gd name="connsiteY2" fmla="*/ 28774 h 236593"/>
              <a:gd name="connsiteX3" fmla="*/ 44761 w 219759"/>
              <a:gd name="connsiteY3" fmla="*/ 35169 h 236593"/>
              <a:gd name="connsiteX4" fmla="*/ 38367 w 219759"/>
              <a:gd name="connsiteY4" fmla="*/ 44760 h 236593"/>
              <a:gd name="connsiteX5" fmla="*/ 31972 w 219759"/>
              <a:gd name="connsiteY5" fmla="*/ 51155 h 236593"/>
              <a:gd name="connsiteX6" fmla="*/ 19183 w 219759"/>
              <a:gd name="connsiteY6" fmla="*/ 70338 h 236593"/>
              <a:gd name="connsiteX7" fmla="*/ 12789 w 219759"/>
              <a:gd name="connsiteY7" fmla="*/ 79930 h 236593"/>
              <a:gd name="connsiteX8" fmla="*/ 6395 w 219759"/>
              <a:gd name="connsiteY8" fmla="*/ 99113 h 236593"/>
              <a:gd name="connsiteX9" fmla="*/ 3197 w 219759"/>
              <a:gd name="connsiteY9" fmla="*/ 108704 h 236593"/>
              <a:gd name="connsiteX10" fmla="*/ 0 w 219759"/>
              <a:gd name="connsiteY10" fmla="*/ 124690 h 236593"/>
              <a:gd name="connsiteX11" fmla="*/ 3197 w 219759"/>
              <a:gd name="connsiteY11" fmla="*/ 163057 h 236593"/>
              <a:gd name="connsiteX12" fmla="*/ 9592 w 219759"/>
              <a:gd name="connsiteY12" fmla="*/ 182240 h 236593"/>
              <a:gd name="connsiteX13" fmla="*/ 22381 w 219759"/>
              <a:gd name="connsiteY13" fmla="*/ 195029 h 236593"/>
              <a:gd name="connsiteX14" fmla="*/ 38367 w 219759"/>
              <a:gd name="connsiteY14" fmla="*/ 207818 h 236593"/>
              <a:gd name="connsiteX15" fmla="*/ 51155 w 219759"/>
              <a:gd name="connsiteY15" fmla="*/ 223804 h 236593"/>
              <a:gd name="connsiteX16" fmla="*/ 60747 w 219759"/>
              <a:gd name="connsiteY16" fmla="*/ 227001 h 236593"/>
              <a:gd name="connsiteX17" fmla="*/ 70339 w 219759"/>
              <a:gd name="connsiteY17" fmla="*/ 236593 h 236593"/>
              <a:gd name="connsiteX18" fmla="*/ 153466 w 219759"/>
              <a:gd name="connsiteY18" fmla="*/ 230198 h 236593"/>
              <a:gd name="connsiteX19" fmla="*/ 166255 w 219759"/>
              <a:gd name="connsiteY19" fmla="*/ 223804 h 236593"/>
              <a:gd name="connsiteX20" fmla="*/ 175846 w 219759"/>
              <a:gd name="connsiteY20" fmla="*/ 217409 h 236593"/>
              <a:gd name="connsiteX21" fmla="*/ 185438 w 219759"/>
              <a:gd name="connsiteY21" fmla="*/ 214212 h 236593"/>
              <a:gd name="connsiteX22" fmla="*/ 201424 w 219759"/>
              <a:gd name="connsiteY22" fmla="*/ 201423 h 236593"/>
              <a:gd name="connsiteX23" fmla="*/ 214213 w 219759"/>
              <a:gd name="connsiteY23" fmla="*/ 172649 h 236593"/>
              <a:gd name="connsiteX24" fmla="*/ 214213 w 219759"/>
              <a:gd name="connsiteY24" fmla="*/ 60746 h 236593"/>
              <a:gd name="connsiteX25" fmla="*/ 207818 w 219759"/>
              <a:gd name="connsiteY25" fmla="*/ 54352 h 236593"/>
              <a:gd name="connsiteX26" fmla="*/ 191832 w 219759"/>
              <a:gd name="connsiteY26" fmla="*/ 35169 h 236593"/>
              <a:gd name="connsiteX27" fmla="*/ 182241 w 219759"/>
              <a:gd name="connsiteY27" fmla="*/ 28774 h 236593"/>
              <a:gd name="connsiteX28" fmla="*/ 175846 w 219759"/>
              <a:gd name="connsiteY28" fmla="*/ 22380 h 236593"/>
              <a:gd name="connsiteX29" fmla="*/ 150269 w 219759"/>
              <a:gd name="connsiteY29" fmla="*/ 15986 h 236593"/>
              <a:gd name="connsiteX30" fmla="*/ 131086 w 219759"/>
              <a:gd name="connsiteY30" fmla="*/ 9591 h 236593"/>
              <a:gd name="connsiteX31" fmla="*/ 121494 w 219759"/>
              <a:gd name="connsiteY31" fmla="*/ 6394 h 236593"/>
              <a:gd name="connsiteX32" fmla="*/ 111902 w 219759"/>
              <a:gd name="connsiteY32" fmla="*/ 3197 h 236593"/>
              <a:gd name="connsiteX33" fmla="*/ 111902 w 219759"/>
              <a:gd name="connsiteY33" fmla="*/ 0 h 236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19759" h="236593">
                <a:moveTo>
                  <a:pt x="111902" y="0"/>
                </a:moveTo>
                <a:cubicBezTo>
                  <a:pt x="103085" y="1102"/>
                  <a:pt x="86590" y="1466"/>
                  <a:pt x="76733" y="6394"/>
                </a:cubicBezTo>
                <a:cubicBezTo>
                  <a:pt x="66157" y="11681"/>
                  <a:pt x="59490" y="20439"/>
                  <a:pt x="51155" y="28774"/>
                </a:cubicBezTo>
                <a:cubicBezTo>
                  <a:pt x="49024" y="30906"/>
                  <a:pt x="46433" y="32661"/>
                  <a:pt x="44761" y="35169"/>
                </a:cubicBezTo>
                <a:cubicBezTo>
                  <a:pt x="42630" y="38366"/>
                  <a:pt x="40767" y="41760"/>
                  <a:pt x="38367" y="44760"/>
                </a:cubicBezTo>
                <a:cubicBezTo>
                  <a:pt x="36484" y="47114"/>
                  <a:pt x="33781" y="48743"/>
                  <a:pt x="31972" y="51155"/>
                </a:cubicBezTo>
                <a:cubicBezTo>
                  <a:pt x="27361" y="57303"/>
                  <a:pt x="23446" y="63944"/>
                  <a:pt x="19183" y="70338"/>
                </a:cubicBezTo>
                <a:cubicBezTo>
                  <a:pt x="17052" y="73535"/>
                  <a:pt x="14004" y="76285"/>
                  <a:pt x="12789" y="79930"/>
                </a:cubicBezTo>
                <a:lnTo>
                  <a:pt x="6395" y="99113"/>
                </a:lnTo>
                <a:cubicBezTo>
                  <a:pt x="5329" y="102310"/>
                  <a:pt x="3858" y="105399"/>
                  <a:pt x="3197" y="108704"/>
                </a:cubicBezTo>
                <a:lnTo>
                  <a:pt x="0" y="124690"/>
                </a:lnTo>
                <a:cubicBezTo>
                  <a:pt x="1066" y="137479"/>
                  <a:pt x="1087" y="150398"/>
                  <a:pt x="3197" y="163057"/>
                </a:cubicBezTo>
                <a:cubicBezTo>
                  <a:pt x="4305" y="169706"/>
                  <a:pt x="4826" y="177474"/>
                  <a:pt x="9592" y="182240"/>
                </a:cubicBezTo>
                <a:cubicBezTo>
                  <a:pt x="13855" y="186503"/>
                  <a:pt x="17365" y="191685"/>
                  <a:pt x="22381" y="195029"/>
                </a:cubicBezTo>
                <a:cubicBezTo>
                  <a:pt x="29503" y="199777"/>
                  <a:pt x="33160" y="201309"/>
                  <a:pt x="38367" y="207818"/>
                </a:cubicBezTo>
                <a:cubicBezTo>
                  <a:pt x="42387" y="212842"/>
                  <a:pt x="45219" y="220242"/>
                  <a:pt x="51155" y="223804"/>
                </a:cubicBezTo>
                <a:cubicBezTo>
                  <a:pt x="54045" y="225538"/>
                  <a:pt x="57550" y="225935"/>
                  <a:pt x="60747" y="227001"/>
                </a:cubicBezTo>
                <a:cubicBezTo>
                  <a:pt x="63944" y="230198"/>
                  <a:pt x="65831" y="236246"/>
                  <a:pt x="70339" y="236593"/>
                </a:cubicBezTo>
                <a:lnTo>
                  <a:pt x="153466" y="230198"/>
                </a:lnTo>
                <a:cubicBezTo>
                  <a:pt x="157847" y="228321"/>
                  <a:pt x="162117" y="226169"/>
                  <a:pt x="166255" y="223804"/>
                </a:cubicBezTo>
                <a:cubicBezTo>
                  <a:pt x="169591" y="221898"/>
                  <a:pt x="172409" y="219127"/>
                  <a:pt x="175846" y="217409"/>
                </a:cubicBezTo>
                <a:cubicBezTo>
                  <a:pt x="178860" y="215902"/>
                  <a:pt x="182423" y="215719"/>
                  <a:pt x="185438" y="214212"/>
                </a:cubicBezTo>
                <a:cubicBezTo>
                  <a:pt x="193507" y="210178"/>
                  <a:pt x="195476" y="207372"/>
                  <a:pt x="201424" y="201423"/>
                </a:cubicBezTo>
                <a:cubicBezTo>
                  <a:pt x="209033" y="178595"/>
                  <a:pt x="204079" y="187848"/>
                  <a:pt x="214213" y="172649"/>
                </a:cubicBezTo>
                <a:cubicBezTo>
                  <a:pt x="221674" y="127879"/>
                  <a:pt x="221543" y="136485"/>
                  <a:pt x="214213" y="60746"/>
                </a:cubicBezTo>
                <a:cubicBezTo>
                  <a:pt x="213923" y="57746"/>
                  <a:pt x="209701" y="56706"/>
                  <a:pt x="207818" y="54352"/>
                </a:cubicBezTo>
                <a:cubicBezTo>
                  <a:pt x="197753" y="41771"/>
                  <a:pt x="205510" y="46568"/>
                  <a:pt x="191832" y="35169"/>
                </a:cubicBezTo>
                <a:cubicBezTo>
                  <a:pt x="188880" y="32709"/>
                  <a:pt x="185241" y="31174"/>
                  <a:pt x="182241" y="28774"/>
                </a:cubicBezTo>
                <a:cubicBezTo>
                  <a:pt x="179887" y="26891"/>
                  <a:pt x="178645" y="23499"/>
                  <a:pt x="175846" y="22380"/>
                </a:cubicBezTo>
                <a:cubicBezTo>
                  <a:pt x="167686" y="19116"/>
                  <a:pt x="158606" y="18765"/>
                  <a:pt x="150269" y="15986"/>
                </a:cubicBezTo>
                <a:lnTo>
                  <a:pt x="131086" y="9591"/>
                </a:lnTo>
                <a:lnTo>
                  <a:pt x="121494" y="6394"/>
                </a:lnTo>
                <a:cubicBezTo>
                  <a:pt x="118297" y="5328"/>
                  <a:pt x="115272" y="3197"/>
                  <a:pt x="111902" y="3197"/>
                </a:cubicBezTo>
                <a:lnTo>
                  <a:pt x="111902" y="0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Forme libre 50"/>
          <p:cNvSpPr/>
          <p:nvPr/>
        </p:nvSpPr>
        <p:spPr>
          <a:xfrm>
            <a:off x="8125958" y="5690609"/>
            <a:ext cx="177671" cy="249381"/>
          </a:xfrm>
          <a:custGeom>
            <a:avLst/>
            <a:gdLst>
              <a:gd name="connsiteX0" fmla="*/ 0 w 177671"/>
              <a:gd name="connsiteY0" fmla="*/ 249381 h 249381"/>
              <a:gd name="connsiteX1" fmla="*/ 6394 w 177671"/>
              <a:gd name="connsiteY1" fmla="*/ 230198 h 249381"/>
              <a:gd name="connsiteX2" fmla="*/ 6394 w 177671"/>
              <a:gd name="connsiteY2" fmla="*/ 76732 h 249381"/>
              <a:gd name="connsiteX3" fmla="*/ 15986 w 177671"/>
              <a:gd name="connsiteY3" fmla="*/ 35169 h 249381"/>
              <a:gd name="connsiteX4" fmla="*/ 28775 w 177671"/>
              <a:gd name="connsiteY4" fmla="*/ 47958 h 249381"/>
              <a:gd name="connsiteX5" fmla="*/ 31972 w 177671"/>
              <a:gd name="connsiteY5" fmla="*/ 57549 h 249381"/>
              <a:gd name="connsiteX6" fmla="*/ 51155 w 177671"/>
              <a:gd name="connsiteY6" fmla="*/ 83127 h 249381"/>
              <a:gd name="connsiteX7" fmla="*/ 54352 w 177671"/>
              <a:gd name="connsiteY7" fmla="*/ 92718 h 249381"/>
              <a:gd name="connsiteX8" fmla="*/ 70338 w 177671"/>
              <a:gd name="connsiteY8" fmla="*/ 108704 h 249381"/>
              <a:gd name="connsiteX9" fmla="*/ 76733 w 177671"/>
              <a:gd name="connsiteY9" fmla="*/ 115099 h 249381"/>
              <a:gd name="connsiteX10" fmla="*/ 89522 w 177671"/>
              <a:gd name="connsiteY10" fmla="*/ 131085 h 249381"/>
              <a:gd name="connsiteX11" fmla="*/ 102310 w 177671"/>
              <a:gd name="connsiteY11" fmla="*/ 156663 h 249381"/>
              <a:gd name="connsiteX12" fmla="*/ 115099 w 177671"/>
              <a:gd name="connsiteY12" fmla="*/ 172649 h 249381"/>
              <a:gd name="connsiteX13" fmla="*/ 127888 w 177671"/>
              <a:gd name="connsiteY13" fmla="*/ 195029 h 249381"/>
              <a:gd name="connsiteX14" fmla="*/ 137480 w 177671"/>
              <a:gd name="connsiteY14" fmla="*/ 211015 h 249381"/>
              <a:gd name="connsiteX15" fmla="*/ 159860 w 177671"/>
              <a:gd name="connsiteY15" fmla="*/ 236593 h 249381"/>
              <a:gd name="connsiteX16" fmla="*/ 166254 w 177671"/>
              <a:gd name="connsiteY16" fmla="*/ 227001 h 249381"/>
              <a:gd name="connsiteX17" fmla="*/ 172649 w 177671"/>
              <a:gd name="connsiteY17" fmla="*/ 185437 h 249381"/>
              <a:gd name="connsiteX18" fmla="*/ 175846 w 177671"/>
              <a:gd name="connsiteY18" fmla="*/ 0 h 249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77671" h="249381">
                <a:moveTo>
                  <a:pt x="0" y="249381"/>
                </a:moveTo>
                <a:cubicBezTo>
                  <a:pt x="2131" y="242987"/>
                  <a:pt x="4621" y="236701"/>
                  <a:pt x="6394" y="230198"/>
                </a:cubicBezTo>
                <a:cubicBezTo>
                  <a:pt x="18928" y="184236"/>
                  <a:pt x="6780" y="93344"/>
                  <a:pt x="6394" y="76732"/>
                </a:cubicBezTo>
                <a:cubicBezTo>
                  <a:pt x="11880" y="-16531"/>
                  <a:pt x="947" y="15117"/>
                  <a:pt x="15986" y="35169"/>
                </a:cubicBezTo>
                <a:cubicBezTo>
                  <a:pt x="19603" y="39992"/>
                  <a:pt x="24512" y="43695"/>
                  <a:pt x="28775" y="47958"/>
                </a:cubicBezTo>
                <a:cubicBezTo>
                  <a:pt x="29841" y="51155"/>
                  <a:pt x="30335" y="54603"/>
                  <a:pt x="31972" y="57549"/>
                </a:cubicBezTo>
                <a:cubicBezTo>
                  <a:pt x="41009" y="73815"/>
                  <a:pt x="41455" y="73425"/>
                  <a:pt x="51155" y="83127"/>
                </a:cubicBezTo>
                <a:cubicBezTo>
                  <a:pt x="52221" y="86324"/>
                  <a:pt x="52330" y="90022"/>
                  <a:pt x="54352" y="92718"/>
                </a:cubicBezTo>
                <a:cubicBezTo>
                  <a:pt x="58874" y="98747"/>
                  <a:pt x="65009" y="103375"/>
                  <a:pt x="70338" y="108704"/>
                </a:cubicBezTo>
                <a:cubicBezTo>
                  <a:pt x="72470" y="110836"/>
                  <a:pt x="75061" y="112591"/>
                  <a:pt x="76733" y="115099"/>
                </a:cubicBezTo>
                <a:cubicBezTo>
                  <a:pt x="84799" y="127198"/>
                  <a:pt x="80410" y="121973"/>
                  <a:pt x="89522" y="131085"/>
                </a:cubicBezTo>
                <a:cubicBezTo>
                  <a:pt x="93785" y="139611"/>
                  <a:pt x="95569" y="149923"/>
                  <a:pt x="102310" y="156663"/>
                </a:cubicBezTo>
                <a:cubicBezTo>
                  <a:pt x="108260" y="162612"/>
                  <a:pt x="111065" y="164580"/>
                  <a:pt x="115099" y="172649"/>
                </a:cubicBezTo>
                <a:cubicBezTo>
                  <a:pt x="127302" y="197056"/>
                  <a:pt x="104698" y="164109"/>
                  <a:pt x="127888" y="195029"/>
                </a:cubicBezTo>
                <a:cubicBezTo>
                  <a:pt x="134001" y="213371"/>
                  <a:pt x="126946" y="196969"/>
                  <a:pt x="137480" y="211015"/>
                </a:cubicBezTo>
                <a:cubicBezTo>
                  <a:pt x="156132" y="235884"/>
                  <a:pt x="142008" y="224691"/>
                  <a:pt x="159860" y="236593"/>
                </a:cubicBezTo>
                <a:cubicBezTo>
                  <a:pt x="161991" y="233396"/>
                  <a:pt x="164905" y="230599"/>
                  <a:pt x="166254" y="227001"/>
                </a:cubicBezTo>
                <a:cubicBezTo>
                  <a:pt x="168976" y="219744"/>
                  <a:pt x="172196" y="189284"/>
                  <a:pt x="172649" y="185437"/>
                </a:cubicBezTo>
                <a:cubicBezTo>
                  <a:pt x="181613" y="109242"/>
                  <a:pt x="175846" y="142068"/>
                  <a:pt x="175846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Forme libre 51"/>
          <p:cNvSpPr/>
          <p:nvPr/>
        </p:nvSpPr>
        <p:spPr>
          <a:xfrm>
            <a:off x="8605538" y="5686512"/>
            <a:ext cx="150270" cy="254878"/>
          </a:xfrm>
          <a:custGeom>
            <a:avLst/>
            <a:gdLst>
              <a:gd name="connsiteX0" fmla="*/ 121495 w 150270"/>
              <a:gd name="connsiteY0" fmla="*/ 0 h 254878"/>
              <a:gd name="connsiteX1" fmla="*/ 3198 w 150270"/>
              <a:gd name="connsiteY1" fmla="*/ 3198 h 254878"/>
              <a:gd name="connsiteX2" fmla="*/ 1 w 150270"/>
              <a:gd name="connsiteY2" fmla="*/ 12789 h 254878"/>
              <a:gd name="connsiteX3" fmla="*/ 3198 w 150270"/>
              <a:gd name="connsiteY3" fmla="*/ 134283 h 254878"/>
              <a:gd name="connsiteX4" fmla="*/ 6396 w 150270"/>
              <a:gd name="connsiteY4" fmla="*/ 175847 h 254878"/>
              <a:gd name="connsiteX5" fmla="*/ 9593 w 150270"/>
              <a:gd name="connsiteY5" fmla="*/ 236593 h 254878"/>
              <a:gd name="connsiteX6" fmla="*/ 12790 w 150270"/>
              <a:gd name="connsiteY6" fmla="*/ 252579 h 254878"/>
              <a:gd name="connsiteX7" fmla="*/ 150270 w 150270"/>
              <a:gd name="connsiteY7" fmla="*/ 252579 h 254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0270" h="254878">
                <a:moveTo>
                  <a:pt x="121495" y="0"/>
                </a:moveTo>
                <a:cubicBezTo>
                  <a:pt x="82063" y="1066"/>
                  <a:pt x="42428" y="-932"/>
                  <a:pt x="3198" y="3198"/>
                </a:cubicBezTo>
                <a:cubicBezTo>
                  <a:pt x="-153" y="3551"/>
                  <a:pt x="1" y="9419"/>
                  <a:pt x="1" y="12789"/>
                </a:cubicBezTo>
                <a:cubicBezTo>
                  <a:pt x="1" y="53301"/>
                  <a:pt x="1610" y="93802"/>
                  <a:pt x="3198" y="134283"/>
                </a:cubicBezTo>
                <a:cubicBezTo>
                  <a:pt x="3743" y="148168"/>
                  <a:pt x="5529" y="161978"/>
                  <a:pt x="6396" y="175847"/>
                </a:cubicBezTo>
                <a:cubicBezTo>
                  <a:pt x="7661" y="196084"/>
                  <a:pt x="7909" y="216386"/>
                  <a:pt x="9593" y="236593"/>
                </a:cubicBezTo>
                <a:cubicBezTo>
                  <a:pt x="10044" y="242008"/>
                  <a:pt x="7391" y="251965"/>
                  <a:pt x="12790" y="252579"/>
                </a:cubicBezTo>
                <a:cubicBezTo>
                  <a:pt x="58324" y="257753"/>
                  <a:pt x="104443" y="252579"/>
                  <a:pt x="150270" y="25257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Forme libre 52"/>
          <p:cNvSpPr/>
          <p:nvPr/>
        </p:nvSpPr>
        <p:spPr>
          <a:xfrm>
            <a:off x="8612850" y="5807063"/>
            <a:ext cx="99113" cy="0"/>
          </a:xfrm>
          <a:custGeom>
            <a:avLst/>
            <a:gdLst>
              <a:gd name="connsiteX0" fmla="*/ 0 w 99113"/>
              <a:gd name="connsiteY0" fmla="*/ 0 h 0"/>
              <a:gd name="connsiteX1" fmla="*/ 99113 w 9911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13">
                <a:moveTo>
                  <a:pt x="0" y="0"/>
                </a:moveTo>
                <a:lnTo>
                  <a:pt x="99113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Forme libre 61"/>
          <p:cNvSpPr/>
          <p:nvPr/>
        </p:nvSpPr>
        <p:spPr>
          <a:xfrm>
            <a:off x="8367193" y="5687412"/>
            <a:ext cx="177671" cy="249381"/>
          </a:xfrm>
          <a:custGeom>
            <a:avLst/>
            <a:gdLst>
              <a:gd name="connsiteX0" fmla="*/ 0 w 177671"/>
              <a:gd name="connsiteY0" fmla="*/ 249381 h 249381"/>
              <a:gd name="connsiteX1" fmla="*/ 6394 w 177671"/>
              <a:gd name="connsiteY1" fmla="*/ 230198 h 249381"/>
              <a:gd name="connsiteX2" fmla="*/ 6394 w 177671"/>
              <a:gd name="connsiteY2" fmla="*/ 76732 h 249381"/>
              <a:gd name="connsiteX3" fmla="*/ 15986 w 177671"/>
              <a:gd name="connsiteY3" fmla="*/ 35169 h 249381"/>
              <a:gd name="connsiteX4" fmla="*/ 28775 w 177671"/>
              <a:gd name="connsiteY4" fmla="*/ 47958 h 249381"/>
              <a:gd name="connsiteX5" fmla="*/ 31972 w 177671"/>
              <a:gd name="connsiteY5" fmla="*/ 57549 h 249381"/>
              <a:gd name="connsiteX6" fmla="*/ 51155 w 177671"/>
              <a:gd name="connsiteY6" fmla="*/ 83127 h 249381"/>
              <a:gd name="connsiteX7" fmla="*/ 54352 w 177671"/>
              <a:gd name="connsiteY7" fmla="*/ 92718 h 249381"/>
              <a:gd name="connsiteX8" fmla="*/ 70338 w 177671"/>
              <a:gd name="connsiteY8" fmla="*/ 108704 h 249381"/>
              <a:gd name="connsiteX9" fmla="*/ 76733 w 177671"/>
              <a:gd name="connsiteY9" fmla="*/ 115099 h 249381"/>
              <a:gd name="connsiteX10" fmla="*/ 89522 w 177671"/>
              <a:gd name="connsiteY10" fmla="*/ 131085 h 249381"/>
              <a:gd name="connsiteX11" fmla="*/ 102310 w 177671"/>
              <a:gd name="connsiteY11" fmla="*/ 156663 h 249381"/>
              <a:gd name="connsiteX12" fmla="*/ 115099 w 177671"/>
              <a:gd name="connsiteY12" fmla="*/ 172649 h 249381"/>
              <a:gd name="connsiteX13" fmla="*/ 127888 w 177671"/>
              <a:gd name="connsiteY13" fmla="*/ 195029 h 249381"/>
              <a:gd name="connsiteX14" fmla="*/ 137480 w 177671"/>
              <a:gd name="connsiteY14" fmla="*/ 211015 h 249381"/>
              <a:gd name="connsiteX15" fmla="*/ 159860 w 177671"/>
              <a:gd name="connsiteY15" fmla="*/ 236593 h 249381"/>
              <a:gd name="connsiteX16" fmla="*/ 166254 w 177671"/>
              <a:gd name="connsiteY16" fmla="*/ 227001 h 249381"/>
              <a:gd name="connsiteX17" fmla="*/ 172649 w 177671"/>
              <a:gd name="connsiteY17" fmla="*/ 185437 h 249381"/>
              <a:gd name="connsiteX18" fmla="*/ 175846 w 177671"/>
              <a:gd name="connsiteY18" fmla="*/ 0 h 249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77671" h="249381">
                <a:moveTo>
                  <a:pt x="0" y="249381"/>
                </a:moveTo>
                <a:cubicBezTo>
                  <a:pt x="2131" y="242987"/>
                  <a:pt x="4621" y="236701"/>
                  <a:pt x="6394" y="230198"/>
                </a:cubicBezTo>
                <a:cubicBezTo>
                  <a:pt x="18928" y="184236"/>
                  <a:pt x="6780" y="93344"/>
                  <a:pt x="6394" y="76732"/>
                </a:cubicBezTo>
                <a:cubicBezTo>
                  <a:pt x="11880" y="-16531"/>
                  <a:pt x="947" y="15117"/>
                  <a:pt x="15986" y="35169"/>
                </a:cubicBezTo>
                <a:cubicBezTo>
                  <a:pt x="19603" y="39992"/>
                  <a:pt x="24512" y="43695"/>
                  <a:pt x="28775" y="47958"/>
                </a:cubicBezTo>
                <a:cubicBezTo>
                  <a:pt x="29841" y="51155"/>
                  <a:pt x="30335" y="54603"/>
                  <a:pt x="31972" y="57549"/>
                </a:cubicBezTo>
                <a:cubicBezTo>
                  <a:pt x="41009" y="73815"/>
                  <a:pt x="41455" y="73425"/>
                  <a:pt x="51155" y="83127"/>
                </a:cubicBezTo>
                <a:cubicBezTo>
                  <a:pt x="52221" y="86324"/>
                  <a:pt x="52330" y="90022"/>
                  <a:pt x="54352" y="92718"/>
                </a:cubicBezTo>
                <a:cubicBezTo>
                  <a:pt x="58874" y="98747"/>
                  <a:pt x="65009" y="103375"/>
                  <a:pt x="70338" y="108704"/>
                </a:cubicBezTo>
                <a:cubicBezTo>
                  <a:pt x="72470" y="110836"/>
                  <a:pt x="75061" y="112591"/>
                  <a:pt x="76733" y="115099"/>
                </a:cubicBezTo>
                <a:cubicBezTo>
                  <a:pt x="84799" y="127198"/>
                  <a:pt x="80410" y="121973"/>
                  <a:pt x="89522" y="131085"/>
                </a:cubicBezTo>
                <a:cubicBezTo>
                  <a:pt x="93785" y="139611"/>
                  <a:pt x="95569" y="149923"/>
                  <a:pt x="102310" y="156663"/>
                </a:cubicBezTo>
                <a:cubicBezTo>
                  <a:pt x="108260" y="162612"/>
                  <a:pt x="111065" y="164580"/>
                  <a:pt x="115099" y="172649"/>
                </a:cubicBezTo>
                <a:cubicBezTo>
                  <a:pt x="127302" y="197056"/>
                  <a:pt x="104698" y="164109"/>
                  <a:pt x="127888" y="195029"/>
                </a:cubicBezTo>
                <a:cubicBezTo>
                  <a:pt x="134001" y="213371"/>
                  <a:pt x="126946" y="196969"/>
                  <a:pt x="137480" y="211015"/>
                </a:cubicBezTo>
                <a:cubicBezTo>
                  <a:pt x="156132" y="235884"/>
                  <a:pt x="142008" y="224691"/>
                  <a:pt x="159860" y="236593"/>
                </a:cubicBezTo>
                <a:cubicBezTo>
                  <a:pt x="161991" y="233396"/>
                  <a:pt x="164905" y="230599"/>
                  <a:pt x="166254" y="227001"/>
                </a:cubicBezTo>
                <a:cubicBezTo>
                  <a:pt x="168976" y="219744"/>
                  <a:pt x="172196" y="189284"/>
                  <a:pt x="172649" y="185437"/>
                </a:cubicBezTo>
                <a:cubicBezTo>
                  <a:pt x="181613" y="109242"/>
                  <a:pt x="175846" y="142068"/>
                  <a:pt x="175846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Forme libre 53"/>
          <p:cNvSpPr/>
          <p:nvPr/>
        </p:nvSpPr>
        <p:spPr>
          <a:xfrm>
            <a:off x="8797370" y="5684214"/>
            <a:ext cx="163191" cy="268565"/>
          </a:xfrm>
          <a:custGeom>
            <a:avLst/>
            <a:gdLst>
              <a:gd name="connsiteX0" fmla="*/ 9592 w 163191"/>
              <a:gd name="connsiteY0" fmla="*/ 268565 h 268565"/>
              <a:gd name="connsiteX1" fmla="*/ 6395 w 163191"/>
              <a:gd name="connsiteY1" fmla="*/ 79930 h 268565"/>
              <a:gd name="connsiteX2" fmla="*/ 0 w 163191"/>
              <a:gd name="connsiteY2" fmla="*/ 25578 h 268565"/>
              <a:gd name="connsiteX3" fmla="*/ 3198 w 163191"/>
              <a:gd name="connsiteY3" fmla="*/ 3197 h 268565"/>
              <a:gd name="connsiteX4" fmla="*/ 12789 w 163191"/>
              <a:gd name="connsiteY4" fmla="*/ 0 h 268565"/>
              <a:gd name="connsiteX5" fmla="*/ 67142 w 163191"/>
              <a:gd name="connsiteY5" fmla="*/ 3197 h 268565"/>
              <a:gd name="connsiteX6" fmla="*/ 79930 w 163191"/>
              <a:gd name="connsiteY6" fmla="*/ 6395 h 268565"/>
              <a:gd name="connsiteX7" fmla="*/ 86325 w 163191"/>
              <a:gd name="connsiteY7" fmla="*/ 12789 h 268565"/>
              <a:gd name="connsiteX8" fmla="*/ 95917 w 163191"/>
              <a:gd name="connsiteY8" fmla="*/ 19183 h 268565"/>
              <a:gd name="connsiteX9" fmla="*/ 102311 w 163191"/>
              <a:gd name="connsiteY9" fmla="*/ 25578 h 268565"/>
              <a:gd name="connsiteX10" fmla="*/ 111903 w 163191"/>
              <a:gd name="connsiteY10" fmla="*/ 31972 h 268565"/>
              <a:gd name="connsiteX11" fmla="*/ 127889 w 163191"/>
              <a:gd name="connsiteY11" fmla="*/ 47958 h 268565"/>
              <a:gd name="connsiteX12" fmla="*/ 131086 w 163191"/>
              <a:gd name="connsiteY12" fmla="*/ 57550 h 268565"/>
              <a:gd name="connsiteX13" fmla="*/ 143875 w 163191"/>
              <a:gd name="connsiteY13" fmla="*/ 73536 h 268565"/>
              <a:gd name="connsiteX14" fmla="*/ 140677 w 163191"/>
              <a:gd name="connsiteY14" fmla="*/ 118297 h 268565"/>
              <a:gd name="connsiteX15" fmla="*/ 127889 w 163191"/>
              <a:gd name="connsiteY15" fmla="*/ 134283 h 268565"/>
              <a:gd name="connsiteX16" fmla="*/ 118297 w 163191"/>
              <a:gd name="connsiteY16" fmla="*/ 137480 h 268565"/>
              <a:gd name="connsiteX17" fmla="*/ 108705 w 163191"/>
              <a:gd name="connsiteY17" fmla="*/ 143874 h 268565"/>
              <a:gd name="connsiteX18" fmla="*/ 79930 w 163191"/>
              <a:gd name="connsiteY18" fmla="*/ 153466 h 268565"/>
              <a:gd name="connsiteX19" fmla="*/ 60747 w 163191"/>
              <a:gd name="connsiteY19" fmla="*/ 159860 h 268565"/>
              <a:gd name="connsiteX20" fmla="*/ 28775 w 163191"/>
              <a:gd name="connsiteY20" fmla="*/ 163058 h 268565"/>
              <a:gd name="connsiteX21" fmla="*/ 76733 w 163191"/>
              <a:gd name="connsiteY21" fmla="*/ 166255 h 268565"/>
              <a:gd name="connsiteX22" fmla="*/ 95917 w 163191"/>
              <a:gd name="connsiteY22" fmla="*/ 172649 h 268565"/>
              <a:gd name="connsiteX23" fmla="*/ 105508 w 163191"/>
              <a:gd name="connsiteY23" fmla="*/ 175846 h 268565"/>
              <a:gd name="connsiteX24" fmla="*/ 121494 w 163191"/>
              <a:gd name="connsiteY24" fmla="*/ 188635 h 268565"/>
              <a:gd name="connsiteX25" fmla="*/ 127889 w 163191"/>
              <a:gd name="connsiteY25" fmla="*/ 195030 h 268565"/>
              <a:gd name="connsiteX26" fmla="*/ 143875 w 163191"/>
              <a:gd name="connsiteY26" fmla="*/ 207818 h 268565"/>
              <a:gd name="connsiteX27" fmla="*/ 156663 w 163191"/>
              <a:gd name="connsiteY27" fmla="*/ 236593 h 268565"/>
              <a:gd name="connsiteX28" fmla="*/ 163058 w 163191"/>
              <a:gd name="connsiteY28" fmla="*/ 262171 h 268565"/>
              <a:gd name="connsiteX29" fmla="*/ 163058 w 163191"/>
              <a:gd name="connsiteY29" fmla="*/ 268565 h 268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63191" h="268565">
                <a:moveTo>
                  <a:pt x="9592" y="268565"/>
                </a:moveTo>
                <a:cubicBezTo>
                  <a:pt x="8526" y="205687"/>
                  <a:pt x="8117" y="142794"/>
                  <a:pt x="6395" y="79930"/>
                </a:cubicBezTo>
                <a:cubicBezTo>
                  <a:pt x="5266" y="38731"/>
                  <a:pt x="7410" y="47800"/>
                  <a:pt x="0" y="25578"/>
                </a:cubicBezTo>
                <a:cubicBezTo>
                  <a:pt x="1066" y="18118"/>
                  <a:pt x="-172" y="9938"/>
                  <a:pt x="3198" y="3197"/>
                </a:cubicBezTo>
                <a:cubicBezTo>
                  <a:pt x="4705" y="183"/>
                  <a:pt x="9419" y="0"/>
                  <a:pt x="12789" y="0"/>
                </a:cubicBezTo>
                <a:cubicBezTo>
                  <a:pt x="30938" y="0"/>
                  <a:pt x="49024" y="2131"/>
                  <a:pt x="67142" y="3197"/>
                </a:cubicBezTo>
                <a:cubicBezTo>
                  <a:pt x="71405" y="4263"/>
                  <a:pt x="76000" y="4430"/>
                  <a:pt x="79930" y="6395"/>
                </a:cubicBezTo>
                <a:cubicBezTo>
                  <a:pt x="82626" y="7743"/>
                  <a:pt x="83971" y="10906"/>
                  <a:pt x="86325" y="12789"/>
                </a:cubicBezTo>
                <a:cubicBezTo>
                  <a:pt x="89326" y="15189"/>
                  <a:pt x="92916" y="16783"/>
                  <a:pt x="95917" y="19183"/>
                </a:cubicBezTo>
                <a:cubicBezTo>
                  <a:pt x="98271" y="21066"/>
                  <a:pt x="99957" y="23695"/>
                  <a:pt x="102311" y="25578"/>
                </a:cubicBezTo>
                <a:cubicBezTo>
                  <a:pt x="105312" y="27978"/>
                  <a:pt x="109011" y="29442"/>
                  <a:pt x="111903" y="31972"/>
                </a:cubicBezTo>
                <a:cubicBezTo>
                  <a:pt x="117574" y="36934"/>
                  <a:pt x="127889" y="47958"/>
                  <a:pt x="127889" y="47958"/>
                </a:cubicBezTo>
                <a:cubicBezTo>
                  <a:pt x="128955" y="51155"/>
                  <a:pt x="128981" y="54918"/>
                  <a:pt x="131086" y="57550"/>
                </a:cubicBezTo>
                <a:cubicBezTo>
                  <a:pt x="147615" y="78213"/>
                  <a:pt x="135836" y="49423"/>
                  <a:pt x="143875" y="73536"/>
                </a:cubicBezTo>
                <a:cubicBezTo>
                  <a:pt x="142809" y="88456"/>
                  <a:pt x="143277" y="103566"/>
                  <a:pt x="140677" y="118297"/>
                </a:cubicBezTo>
                <a:cubicBezTo>
                  <a:pt x="140161" y="121219"/>
                  <a:pt x="131076" y="132371"/>
                  <a:pt x="127889" y="134283"/>
                </a:cubicBezTo>
                <a:cubicBezTo>
                  <a:pt x="124999" y="136017"/>
                  <a:pt x="121312" y="135973"/>
                  <a:pt x="118297" y="137480"/>
                </a:cubicBezTo>
                <a:cubicBezTo>
                  <a:pt x="114860" y="139198"/>
                  <a:pt x="112216" y="142313"/>
                  <a:pt x="108705" y="143874"/>
                </a:cubicBezTo>
                <a:cubicBezTo>
                  <a:pt x="108690" y="143881"/>
                  <a:pt x="84734" y="151865"/>
                  <a:pt x="79930" y="153466"/>
                </a:cubicBezTo>
                <a:cubicBezTo>
                  <a:pt x="79928" y="153467"/>
                  <a:pt x="60749" y="159860"/>
                  <a:pt x="60747" y="159860"/>
                </a:cubicBezTo>
                <a:lnTo>
                  <a:pt x="28775" y="163058"/>
                </a:lnTo>
                <a:cubicBezTo>
                  <a:pt x="44761" y="164124"/>
                  <a:pt x="60873" y="163989"/>
                  <a:pt x="76733" y="166255"/>
                </a:cubicBezTo>
                <a:cubicBezTo>
                  <a:pt x="83406" y="167208"/>
                  <a:pt x="89522" y="170518"/>
                  <a:pt x="95917" y="172649"/>
                </a:cubicBezTo>
                <a:lnTo>
                  <a:pt x="105508" y="175846"/>
                </a:lnTo>
                <a:cubicBezTo>
                  <a:pt x="120950" y="191288"/>
                  <a:pt x="101327" y="172501"/>
                  <a:pt x="121494" y="188635"/>
                </a:cubicBezTo>
                <a:cubicBezTo>
                  <a:pt x="123848" y="190518"/>
                  <a:pt x="125535" y="193147"/>
                  <a:pt x="127889" y="195030"/>
                </a:cubicBezTo>
                <a:cubicBezTo>
                  <a:pt x="137117" y="202412"/>
                  <a:pt x="137015" y="199244"/>
                  <a:pt x="143875" y="207818"/>
                </a:cubicBezTo>
                <a:cubicBezTo>
                  <a:pt x="152560" y="218674"/>
                  <a:pt x="151594" y="221386"/>
                  <a:pt x="156663" y="236593"/>
                </a:cubicBezTo>
                <a:cubicBezTo>
                  <a:pt x="160384" y="247756"/>
                  <a:pt x="161128" y="248659"/>
                  <a:pt x="163058" y="262171"/>
                </a:cubicBezTo>
                <a:cubicBezTo>
                  <a:pt x="163359" y="264281"/>
                  <a:pt x="163058" y="266434"/>
                  <a:pt x="163058" y="26856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5" name="Picture 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38343">
            <a:off x="3399362" y="6163605"/>
            <a:ext cx="549788" cy="3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Picture 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38343">
            <a:off x="8211589" y="5965357"/>
            <a:ext cx="549788" cy="3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24036">
            <a:off x="9517074" y="2874242"/>
            <a:ext cx="549788" cy="3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Oval 12"/>
          <p:cNvSpPr>
            <a:spLocks noChangeArrowheads="1"/>
          </p:cNvSpPr>
          <p:nvPr/>
        </p:nvSpPr>
        <p:spPr bwMode="auto">
          <a:xfrm>
            <a:off x="9523414" y="3554513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" name="Oval 12"/>
          <p:cNvSpPr>
            <a:spLocks noChangeArrowheads="1"/>
          </p:cNvSpPr>
          <p:nvPr/>
        </p:nvSpPr>
        <p:spPr bwMode="auto">
          <a:xfrm>
            <a:off x="6153447" y="3551540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2" name="Oval 12"/>
          <p:cNvSpPr>
            <a:spLocks noChangeArrowheads="1"/>
          </p:cNvSpPr>
          <p:nvPr/>
        </p:nvSpPr>
        <p:spPr bwMode="auto">
          <a:xfrm>
            <a:off x="8518967" y="6340989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3" name="Oval 12"/>
          <p:cNvSpPr>
            <a:spLocks noChangeArrowheads="1"/>
          </p:cNvSpPr>
          <p:nvPr/>
        </p:nvSpPr>
        <p:spPr bwMode="auto">
          <a:xfrm>
            <a:off x="3960388" y="6338153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4" name="Oval 12"/>
          <p:cNvSpPr>
            <a:spLocks noChangeArrowheads="1"/>
          </p:cNvSpPr>
          <p:nvPr/>
        </p:nvSpPr>
        <p:spPr bwMode="auto">
          <a:xfrm>
            <a:off x="2672173" y="3554513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80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72000" rIns="91440" bIns="7200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L’ écrit et l’écriture</a:t>
            </a:r>
            <a:endParaRPr lang="fr-FR" altLang="fr-F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bleue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61" y="468721"/>
            <a:ext cx="568421" cy="540000"/>
          </a:xfrm>
          <a:prstGeom prst="rect">
            <a:avLst/>
          </a:prstGeom>
        </p:spPr>
      </p:pic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541093" y="1651794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faire des étrécies</a:t>
            </a:r>
          </a:p>
        </p:txBody>
      </p:sp>
      <p:pic>
        <p:nvPicPr>
          <p:cNvPr id="3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898" y="2034804"/>
            <a:ext cx="2112389" cy="1669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Rectangle 38"/>
          <p:cNvSpPr/>
          <p:nvPr/>
        </p:nvSpPr>
        <p:spPr>
          <a:xfrm>
            <a:off x="1045149" y="2709342"/>
            <a:ext cx="1944216" cy="1668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0" name="Connecteur droit 39"/>
          <p:cNvCxnSpPr/>
          <p:nvPr/>
        </p:nvCxnSpPr>
        <p:spPr>
          <a:xfrm>
            <a:off x="1045149" y="2702469"/>
            <a:ext cx="18722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orme libre 40"/>
          <p:cNvSpPr/>
          <p:nvPr/>
        </p:nvSpPr>
        <p:spPr>
          <a:xfrm>
            <a:off x="1074893" y="2701593"/>
            <a:ext cx="1866900" cy="182358"/>
          </a:xfrm>
          <a:custGeom>
            <a:avLst/>
            <a:gdLst>
              <a:gd name="connsiteX0" fmla="*/ 0 w 1866900"/>
              <a:gd name="connsiteY0" fmla="*/ 13629 h 182358"/>
              <a:gd name="connsiteX1" fmla="*/ 2722 w 1866900"/>
              <a:gd name="connsiteY1" fmla="*/ 46286 h 182358"/>
              <a:gd name="connsiteX2" fmla="*/ 8165 w 1866900"/>
              <a:gd name="connsiteY2" fmla="*/ 68058 h 182358"/>
              <a:gd name="connsiteX3" fmla="*/ 16329 w 1866900"/>
              <a:gd name="connsiteY3" fmla="*/ 95272 h 182358"/>
              <a:gd name="connsiteX4" fmla="*/ 19050 w 1866900"/>
              <a:gd name="connsiteY4" fmla="*/ 103436 h 182358"/>
              <a:gd name="connsiteX5" fmla="*/ 21772 w 1866900"/>
              <a:gd name="connsiteY5" fmla="*/ 111601 h 182358"/>
              <a:gd name="connsiteX6" fmla="*/ 35379 w 1866900"/>
              <a:gd name="connsiteY6" fmla="*/ 138815 h 182358"/>
              <a:gd name="connsiteX7" fmla="*/ 59872 w 1866900"/>
              <a:gd name="connsiteY7" fmla="*/ 152422 h 182358"/>
              <a:gd name="connsiteX8" fmla="*/ 73479 w 1866900"/>
              <a:gd name="connsiteY8" fmla="*/ 155144 h 182358"/>
              <a:gd name="connsiteX9" fmla="*/ 133350 w 1866900"/>
              <a:gd name="connsiteY9" fmla="*/ 152422 h 182358"/>
              <a:gd name="connsiteX10" fmla="*/ 149679 w 1866900"/>
              <a:gd name="connsiteY10" fmla="*/ 146979 h 182358"/>
              <a:gd name="connsiteX11" fmla="*/ 157843 w 1866900"/>
              <a:gd name="connsiteY11" fmla="*/ 141536 h 182358"/>
              <a:gd name="connsiteX12" fmla="*/ 160565 w 1866900"/>
              <a:gd name="connsiteY12" fmla="*/ 130651 h 182358"/>
              <a:gd name="connsiteX13" fmla="*/ 163286 w 1866900"/>
              <a:gd name="connsiteY13" fmla="*/ 122486 h 182358"/>
              <a:gd name="connsiteX14" fmla="*/ 166007 w 1866900"/>
              <a:gd name="connsiteY14" fmla="*/ 87108 h 182358"/>
              <a:gd name="connsiteX15" fmla="*/ 163286 w 1866900"/>
              <a:gd name="connsiteY15" fmla="*/ 43565 h 182358"/>
              <a:gd name="connsiteX16" fmla="*/ 160565 w 1866900"/>
              <a:gd name="connsiteY16" fmla="*/ 27236 h 182358"/>
              <a:gd name="connsiteX17" fmla="*/ 163286 w 1866900"/>
              <a:gd name="connsiteY17" fmla="*/ 10908 h 182358"/>
              <a:gd name="connsiteX18" fmla="*/ 166007 w 1866900"/>
              <a:gd name="connsiteY18" fmla="*/ 97994 h 182358"/>
              <a:gd name="connsiteX19" fmla="*/ 171450 w 1866900"/>
              <a:gd name="connsiteY19" fmla="*/ 119765 h 182358"/>
              <a:gd name="connsiteX20" fmla="*/ 179615 w 1866900"/>
              <a:gd name="connsiteY20" fmla="*/ 127929 h 182358"/>
              <a:gd name="connsiteX21" fmla="*/ 182336 w 1866900"/>
              <a:gd name="connsiteY21" fmla="*/ 136094 h 182358"/>
              <a:gd name="connsiteX22" fmla="*/ 201386 w 1866900"/>
              <a:gd name="connsiteY22" fmla="*/ 157865 h 182358"/>
              <a:gd name="connsiteX23" fmla="*/ 209550 w 1866900"/>
              <a:gd name="connsiteY23" fmla="*/ 160586 h 182358"/>
              <a:gd name="connsiteX24" fmla="*/ 217715 w 1866900"/>
              <a:gd name="connsiteY24" fmla="*/ 166029 h 182358"/>
              <a:gd name="connsiteX25" fmla="*/ 239486 w 1866900"/>
              <a:gd name="connsiteY25" fmla="*/ 171472 h 182358"/>
              <a:gd name="connsiteX26" fmla="*/ 291193 w 1866900"/>
              <a:gd name="connsiteY26" fmla="*/ 168751 h 182358"/>
              <a:gd name="connsiteX27" fmla="*/ 310243 w 1866900"/>
              <a:gd name="connsiteY27" fmla="*/ 163308 h 182358"/>
              <a:gd name="connsiteX28" fmla="*/ 318407 w 1866900"/>
              <a:gd name="connsiteY28" fmla="*/ 157865 h 182358"/>
              <a:gd name="connsiteX29" fmla="*/ 326572 w 1866900"/>
              <a:gd name="connsiteY29" fmla="*/ 141536 h 182358"/>
              <a:gd name="connsiteX30" fmla="*/ 332015 w 1866900"/>
              <a:gd name="connsiteY30" fmla="*/ 133372 h 182358"/>
              <a:gd name="connsiteX31" fmla="*/ 337457 w 1866900"/>
              <a:gd name="connsiteY31" fmla="*/ 117044 h 182358"/>
              <a:gd name="connsiteX32" fmla="*/ 342900 w 1866900"/>
              <a:gd name="connsiteY32" fmla="*/ 108879 h 182358"/>
              <a:gd name="connsiteX33" fmla="*/ 348343 w 1866900"/>
              <a:gd name="connsiteY33" fmla="*/ 92551 h 182358"/>
              <a:gd name="connsiteX34" fmla="*/ 353786 w 1866900"/>
              <a:gd name="connsiteY34" fmla="*/ 73501 h 182358"/>
              <a:gd name="connsiteX35" fmla="*/ 359229 w 1866900"/>
              <a:gd name="connsiteY35" fmla="*/ 111601 h 182358"/>
              <a:gd name="connsiteX36" fmla="*/ 364672 w 1866900"/>
              <a:gd name="connsiteY36" fmla="*/ 127929 h 182358"/>
              <a:gd name="connsiteX37" fmla="*/ 378279 w 1866900"/>
              <a:gd name="connsiteY37" fmla="*/ 152422 h 182358"/>
              <a:gd name="connsiteX38" fmla="*/ 389165 w 1866900"/>
              <a:gd name="connsiteY38" fmla="*/ 160586 h 182358"/>
              <a:gd name="connsiteX39" fmla="*/ 397329 w 1866900"/>
              <a:gd name="connsiteY39" fmla="*/ 166029 h 182358"/>
              <a:gd name="connsiteX40" fmla="*/ 405493 w 1866900"/>
              <a:gd name="connsiteY40" fmla="*/ 168751 h 182358"/>
              <a:gd name="connsiteX41" fmla="*/ 503465 w 1866900"/>
              <a:gd name="connsiteY41" fmla="*/ 166029 h 182358"/>
              <a:gd name="connsiteX42" fmla="*/ 514350 w 1866900"/>
              <a:gd name="connsiteY42" fmla="*/ 152422 h 182358"/>
              <a:gd name="connsiteX43" fmla="*/ 519793 w 1866900"/>
              <a:gd name="connsiteY43" fmla="*/ 144258 h 182358"/>
              <a:gd name="connsiteX44" fmla="*/ 522515 w 1866900"/>
              <a:gd name="connsiteY44" fmla="*/ 136094 h 182358"/>
              <a:gd name="connsiteX45" fmla="*/ 527957 w 1866900"/>
              <a:gd name="connsiteY45" fmla="*/ 111601 h 182358"/>
              <a:gd name="connsiteX46" fmla="*/ 533400 w 1866900"/>
              <a:gd name="connsiteY46" fmla="*/ 95272 h 182358"/>
              <a:gd name="connsiteX47" fmla="*/ 536122 w 1866900"/>
              <a:gd name="connsiteY47" fmla="*/ 87108 h 182358"/>
              <a:gd name="connsiteX48" fmla="*/ 538843 w 1866900"/>
              <a:gd name="connsiteY48" fmla="*/ 76222 h 182358"/>
              <a:gd name="connsiteX49" fmla="*/ 541565 w 1866900"/>
              <a:gd name="connsiteY49" fmla="*/ 8186 h 182358"/>
              <a:gd name="connsiteX50" fmla="*/ 544286 w 1866900"/>
              <a:gd name="connsiteY50" fmla="*/ 40844 h 182358"/>
              <a:gd name="connsiteX51" fmla="*/ 547007 w 1866900"/>
              <a:gd name="connsiteY51" fmla="*/ 108879 h 182358"/>
              <a:gd name="connsiteX52" fmla="*/ 549729 w 1866900"/>
              <a:gd name="connsiteY52" fmla="*/ 127929 h 182358"/>
              <a:gd name="connsiteX53" fmla="*/ 552450 w 1866900"/>
              <a:gd name="connsiteY53" fmla="*/ 136094 h 182358"/>
              <a:gd name="connsiteX54" fmla="*/ 560615 w 1866900"/>
              <a:gd name="connsiteY54" fmla="*/ 141536 h 182358"/>
              <a:gd name="connsiteX55" fmla="*/ 585107 w 1866900"/>
              <a:gd name="connsiteY55" fmla="*/ 155144 h 182358"/>
              <a:gd name="connsiteX56" fmla="*/ 601436 w 1866900"/>
              <a:gd name="connsiteY56" fmla="*/ 160586 h 182358"/>
              <a:gd name="connsiteX57" fmla="*/ 609600 w 1866900"/>
              <a:gd name="connsiteY57" fmla="*/ 163308 h 182358"/>
              <a:gd name="connsiteX58" fmla="*/ 623207 w 1866900"/>
              <a:gd name="connsiteY58" fmla="*/ 166029 h 182358"/>
              <a:gd name="connsiteX59" fmla="*/ 631372 w 1866900"/>
              <a:gd name="connsiteY59" fmla="*/ 168751 h 182358"/>
              <a:gd name="connsiteX60" fmla="*/ 647700 w 1866900"/>
              <a:gd name="connsiteY60" fmla="*/ 171472 h 182358"/>
              <a:gd name="connsiteX61" fmla="*/ 685800 w 1866900"/>
              <a:gd name="connsiteY61" fmla="*/ 168751 h 182358"/>
              <a:gd name="connsiteX62" fmla="*/ 693965 w 1866900"/>
              <a:gd name="connsiteY62" fmla="*/ 166029 h 182358"/>
              <a:gd name="connsiteX63" fmla="*/ 710293 w 1866900"/>
              <a:gd name="connsiteY63" fmla="*/ 149701 h 182358"/>
              <a:gd name="connsiteX64" fmla="*/ 721179 w 1866900"/>
              <a:gd name="connsiteY64" fmla="*/ 136094 h 182358"/>
              <a:gd name="connsiteX65" fmla="*/ 723900 w 1866900"/>
              <a:gd name="connsiteY65" fmla="*/ 125208 h 182358"/>
              <a:gd name="connsiteX66" fmla="*/ 726622 w 1866900"/>
              <a:gd name="connsiteY66" fmla="*/ 106158 h 182358"/>
              <a:gd name="connsiteX67" fmla="*/ 729343 w 1866900"/>
              <a:gd name="connsiteY67" fmla="*/ 89829 h 182358"/>
              <a:gd name="connsiteX68" fmla="*/ 734786 w 1866900"/>
              <a:gd name="connsiteY68" fmla="*/ 95272 h 182358"/>
              <a:gd name="connsiteX69" fmla="*/ 745672 w 1866900"/>
              <a:gd name="connsiteY69" fmla="*/ 119765 h 182358"/>
              <a:gd name="connsiteX70" fmla="*/ 748393 w 1866900"/>
              <a:gd name="connsiteY70" fmla="*/ 127929 h 182358"/>
              <a:gd name="connsiteX71" fmla="*/ 759279 w 1866900"/>
              <a:gd name="connsiteY71" fmla="*/ 144258 h 182358"/>
              <a:gd name="connsiteX72" fmla="*/ 781050 w 1866900"/>
              <a:gd name="connsiteY72" fmla="*/ 168751 h 182358"/>
              <a:gd name="connsiteX73" fmla="*/ 797379 w 1866900"/>
              <a:gd name="connsiteY73" fmla="*/ 174194 h 182358"/>
              <a:gd name="connsiteX74" fmla="*/ 870857 w 1866900"/>
              <a:gd name="connsiteY74" fmla="*/ 171472 h 182358"/>
              <a:gd name="connsiteX75" fmla="*/ 900793 w 1866900"/>
              <a:gd name="connsiteY75" fmla="*/ 166029 h 182358"/>
              <a:gd name="connsiteX76" fmla="*/ 911679 w 1866900"/>
              <a:gd name="connsiteY76" fmla="*/ 76222 h 182358"/>
              <a:gd name="connsiteX77" fmla="*/ 911679 w 1866900"/>
              <a:gd name="connsiteY77" fmla="*/ 76222 h 182358"/>
              <a:gd name="connsiteX78" fmla="*/ 914400 w 1866900"/>
              <a:gd name="connsiteY78" fmla="*/ 62615 h 182358"/>
              <a:gd name="connsiteX79" fmla="*/ 919843 w 1866900"/>
              <a:gd name="connsiteY79" fmla="*/ 13629 h 182358"/>
              <a:gd name="connsiteX80" fmla="*/ 922565 w 1866900"/>
              <a:gd name="connsiteY80" fmla="*/ 22 h 182358"/>
              <a:gd name="connsiteX81" fmla="*/ 925286 w 1866900"/>
              <a:gd name="connsiteY81" fmla="*/ 103436 h 182358"/>
              <a:gd name="connsiteX82" fmla="*/ 928007 w 1866900"/>
              <a:gd name="connsiteY82" fmla="*/ 114322 h 182358"/>
              <a:gd name="connsiteX83" fmla="*/ 936172 w 1866900"/>
              <a:gd name="connsiteY83" fmla="*/ 130651 h 182358"/>
              <a:gd name="connsiteX84" fmla="*/ 952500 w 1866900"/>
              <a:gd name="connsiteY84" fmla="*/ 138815 h 182358"/>
              <a:gd name="connsiteX85" fmla="*/ 976993 w 1866900"/>
              <a:gd name="connsiteY85" fmla="*/ 157865 h 182358"/>
              <a:gd name="connsiteX86" fmla="*/ 985157 w 1866900"/>
              <a:gd name="connsiteY86" fmla="*/ 163308 h 182358"/>
              <a:gd name="connsiteX87" fmla="*/ 1001486 w 1866900"/>
              <a:gd name="connsiteY87" fmla="*/ 168751 h 182358"/>
              <a:gd name="connsiteX88" fmla="*/ 1085850 w 1866900"/>
              <a:gd name="connsiteY88" fmla="*/ 166029 h 182358"/>
              <a:gd name="connsiteX89" fmla="*/ 1104900 w 1866900"/>
              <a:gd name="connsiteY89" fmla="*/ 163308 h 182358"/>
              <a:gd name="connsiteX90" fmla="*/ 1113065 w 1866900"/>
              <a:gd name="connsiteY90" fmla="*/ 157865 h 182358"/>
              <a:gd name="connsiteX91" fmla="*/ 1115786 w 1866900"/>
              <a:gd name="connsiteY91" fmla="*/ 114322 h 182358"/>
              <a:gd name="connsiteX92" fmla="*/ 1118507 w 1866900"/>
              <a:gd name="connsiteY92" fmla="*/ 19072 h 182358"/>
              <a:gd name="connsiteX93" fmla="*/ 1121229 w 1866900"/>
              <a:gd name="connsiteY93" fmla="*/ 65336 h 182358"/>
              <a:gd name="connsiteX94" fmla="*/ 1123950 w 1866900"/>
              <a:gd name="connsiteY94" fmla="*/ 95272 h 182358"/>
              <a:gd name="connsiteX95" fmla="*/ 1132115 w 1866900"/>
              <a:gd name="connsiteY95" fmla="*/ 125208 h 182358"/>
              <a:gd name="connsiteX96" fmla="*/ 1134836 w 1866900"/>
              <a:gd name="connsiteY96" fmla="*/ 133372 h 182358"/>
              <a:gd name="connsiteX97" fmla="*/ 1143000 w 1866900"/>
              <a:gd name="connsiteY97" fmla="*/ 152422 h 182358"/>
              <a:gd name="connsiteX98" fmla="*/ 1151165 w 1866900"/>
              <a:gd name="connsiteY98" fmla="*/ 157865 h 182358"/>
              <a:gd name="connsiteX99" fmla="*/ 1189265 w 1866900"/>
              <a:gd name="connsiteY99" fmla="*/ 166029 h 182358"/>
              <a:gd name="connsiteX100" fmla="*/ 1254579 w 1866900"/>
              <a:gd name="connsiteY100" fmla="*/ 163308 h 182358"/>
              <a:gd name="connsiteX101" fmla="*/ 1270907 w 1866900"/>
              <a:gd name="connsiteY101" fmla="*/ 157865 h 182358"/>
              <a:gd name="connsiteX102" fmla="*/ 1279072 w 1866900"/>
              <a:gd name="connsiteY102" fmla="*/ 152422 h 182358"/>
              <a:gd name="connsiteX103" fmla="*/ 1289957 w 1866900"/>
              <a:gd name="connsiteY103" fmla="*/ 136094 h 182358"/>
              <a:gd name="connsiteX104" fmla="*/ 1292679 w 1866900"/>
              <a:gd name="connsiteY104" fmla="*/ 117044 h 182358"/>
              <a:gd name="connsiteX105" fmla="*/ 1295400 w 1866900"/>
              <a:gd name="connsiteY105" fmla="*/ 106158 h 182358"/>
              <a:gd name="connsiteX106" fmla="*/ 1298122 w 1866900"/>
              <a:gd name="connsiteY106" fmla="*/ 57172 h 182358"/>
              <a:gd name="connsiteX107" fmla="*/ 1303565 w 1866900"/>
              <a:gd name="connsiteY107" fmla="*/ 21794 h 182358"/>
              <a:gd name="connsiteX108" fmla="*/ 1306286 w 1866900"/>
              <a:gd name="connsiteY108" fmla="*/ 46286 h 182358"/>
              <a:gd name="connsiteX109" fmla="*/ 1309007 w 1866900"/>
              <a:gd name="connsiteY109" fmla="*/ 65336 h 182358"/>
              <a:gd name="connsiteX110" fmla="*/ 1317172 w 1866900"/>
              <a:gd name="connsiteY110" fmla="*/ 108879 h 182358"/>
              <a:gd name="connsiteX111" fmla="*/ 1319893 w 1866900"/>
              <a:gd name="connsiteY111" fmla="*/ 117044 h 182358"/>
              <a:gd name="connsiteX112" fmla="*/ 1328057 w 1866900"/>
              <a:gd name="connsiteY112" fmla="*/ 122486 h 182358"/>
              <a:gd name="connsiteX113" fmla="*/ 1344386 w 1866900"/>
              <a:gd name="connsiteY113" fmla="*/ 136094 h 182358"/>
              <a:gd name="connsiteX114" fmla="*/ 1360715 w 1866900"/>
              <a:gd name="connsiteY114" fmla="*/ 146979 h 182358"/>
              <a:gd name="connsiteX115" fmla="*/ 1368879 w 1866900"/>
              <a:gd name="connsiteY115" fmla="*/ 152422 h 182358"/>
              <a:gd name="connsiteX116" fmla="*/ 1377043 w 1866900"/>
              <a:gd name="connsiteY116" fmla="*/ 155144 h 182358"/>
              <a:gd name="connsiteX117" fmla="*/ 1385207 w 1866900"/>
              <a:gd name="connsiteY117" fmla="*/ 160586 h 182358"/>
              <a:gd name="connsiteX118" fmla="*/ 1406979 w 1866900"/>
              <a:gd name="connsiteY118" fmla="*/ 166029 h 182358"/>
              <a:gd name="connsiteX119" fmla="*/ 1417865 w 1866900"/>
              <a:gd name="connsiteY119" fmla="*/ 168751 h 182358"/>
              <a:gd name="connsiteX120" fmla="*/ 1434193 w 1866900"/>
              <a:gd name="connsiteY120" fmla="*/ 174194 h 182358"/>
              <a:gd name="connsiteX121" fmla="*/ 1477736 w 1866900"/>
              <a:gd name="connsiteY121" fmla="*/ 171472 h 182358"/>
              <a:gd name="connsiteX122" fmla="*/ 1491343 w 1866900"/>
              <a:gd name="connsiteY122" fmla="*/ 146979 h 182358"/>
              <a:gd name="connsiteX123" fmla="*/ 1496786 w 1866900"/>
              <a:gd name="connsiteY123" fmla="*/ 100715 h 182358"/>
              <a:gd name="connsiteX124" fmla="*/ 1499507 w 1866900"/>
              <a:gd name="connsiteY124" fmla="*/ 84386 h 182358"/>
              <a:gd name="connsiteX125" fmla="*/ 1502229 w 1866900"/>
              <a:gd name="connsiteY125" fmla="*/ 65336 h 182358"/>
              <a:gd name="connsiteX126" fmla="*/ 1507672 w 1866900"/>
              <a:gd name="connsiteY126" fmla="*/ 89829 h 182358"/>
              <a:gd name="connsiteX127" fmla="*/ 1510393 w 1866900"/>
              <a:gd name="connsiteY127" fmla="*/ 97994 h 182358"/>
              <a:gd name="connsiteX128" fmla="*/ 1515836 w 1866900"/>
              <a:gd name="connsiteY128" fmla="*/ 119765 h 182358"/>
              <a:gd name="connsiteX129" fmla="*/ 1524000 w 1866900"/>
              <a:gd name="connsiteY129" fmla="*/ 136094 h 182358"/>
              <a:gd name="connsiteX130" fmla="*/ 1540329 w 1866900"/>
              <a:gd name="connsiteY130" fmla="*/ 146979 h 182358"/>
              <a:gd name="connsiteX131" fmla="*/ 1548493 w 1866900"/>
              <a:gd name="connsiteY131" fmla="*/ 152422 h 182358"/>
              <a:gd name="connsiteX132" fmla="*/ 1581150 w 1866900"/>
              <a:gd name="connsiteY132" fmla="*/ 157865 h 182358"/>
              <a:gd name="connsiteX133" fmla="*/ 1654629 w 1866900"/>
              <a:gd name="connsiteY133" fmla="*/ 160586 h 182358"/>
              <a:gd name="connsiteX134" fmla="*/ 1676400 w 1866900"/>
              <a:gd name="connsiteY134" fmla="*/ 146979 h 182358"/>
              <a:gd name="connsiteX135" fmla="*/ 1681843 w 1866900"/>
              <a:gd name="connsiteY135" fmla="*/ 130651 h 182358"/>
              <a:gd name="connsiteX136" fmla="*/ 1684565 w 1866900"/>
              <a:gd name="connsiteY136" fmla="*/ 122486 h 182358"/>
              <a:gd name="connsiteX137" fmla="*/ 1687286 w 1866900"/>
              <a:gd name="connsiteY137" fmla="*/ 114322 h 182358"/>
              <a:gd name="connsiteX138" fmla="*/ 1684565 w 1866900"/>
              <a:gd name="connsiteY138" fmla="*/ 13629 h 182358"/>
              <a:gd name="connsiteX139" fmla="*/ 1687286 w 1866900"/>
              <a:gd name="connsiteY139" fmla="*/ 21794 h 182358"/>
              <a:gd name="connsiteX140" fmla="*/ 1690007 w 1866900"/>
              <a:gd name="connsiteY140" fmla="*/ 32679 h 182358"/>
              <a:gd name="connsiteX141" fmla="*/ 1698172 w 1866900"/>
              <a:gd name="connsiteY141" fmla="*/ 76222 h 182358"/>
              <a:gd name="connsiteX142" fmla="*/ 1700893 w 1866900"/>
              <a:gd name="connsiteY142" fmla="*/ 84386 h 182358"/>
              <a:gd name="connsiteX143" fmla="*/ 1706336 w 1866900"/>
              <a:gd name="connsiteY143" fmla="*/ 106158 h 182358"/>
              <a:gd name="connsiteX144" fmla="*/ 1717222 w 1866900"/>
              <a:gd name="connsiteY144" fmla="*/ 138815 h 182358"/>
              <a:gd name="connsiteX145" fmla="*/ 1730829 w 1866900"/>
              <a:gd name="connsiteY145" fmla="*/ 163308 h 182358"/>
              <a:gd name="connsiteX146" fmla="*/ 1738993 w 1866900"/>
              <a:gd name="connsiteY146" fmla="*/ 168751 h 182358"/>
              <a:gd name="connsiteX147" fmla="*/ 1749879 w 1866900"/>
              <a:gd name="connsiteY147" fmla="*/ 176915 h 182358"/>
              <a:gd name="connsiteX148" fmla="*/ 1760765 w 1866900"/>
              <a:gd name="connsiteY148" fmla="*/ 179636 h 182358"/>
              <a:gd name="connsiteX149" fmla="*/ 1768929 w 1866900"/>
              <a:gd name="connsiteY149" fmla="*/ 182358 h 182358"/>
              <a:gd name="connsiteX150" fmla="*/ 1828800 w 1866900"/>
              <a:gd name="connsiteY150" fmla="*/ 179636 h 182358"/>
              <a:gd name="connsiteX151" fmla="*/ 1845129 w 1866900"/>
              <a:gd name="connsiteY151" fmla="*/ 174194 h 182358"/>
              <a:gd name="connsiteX152" fmla="*/ 1856015 w 1866900"/>
              <a:gd name="connsiteY152" fmla="*/ 157865 h 182358"/>
              <a:gd name="connsiteX153" fmla="*/ 1861457 w 1866900"/>
              <a:gd name="connsiteY153" fmla="*/ 149701 h 182358"/>
              <a:gd name="connsiteX154" fmla="*/ 1866900 w 1866900"/>
              <a:gd name="connsiteY154" fmla="*/ 133372 h 182358"/>
              <a:gd name="connsiteX155" fmla="*/ 1864179 w 1866900"/>
              <a:gd name="connsiteY155" fmla="*/ 8186 h 182358"/>
              <a:gd name="connsiteX156" fmla="*/ 1858736 w 1866900"/>
              <a:gd name="connsiteY156" fmla="*/ 22 h 182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1866900" h="182358">
                <a:moveTo>
                  <a:pt x="0" y="13629"/>
                </a:moveTo>
                <a:cubicBezTo>
                  <a:pt x="907" y="24515"/>
                  <a:pt x="1101" y="35483"/>
                  <a:pt x="2722" y="46286"/>
                </a:cubicBezTo>
                <a:cubicBezTo>
                  <a:pt x="3832" y="53684"/>
                  <a:pt x="6351" y="60801"/>
                  <a:pt x="8165" y="68058"/>
                </a:cubicBezTo>
                <a:cubicBezTo>
                  <a:pt x="12280" y="84519"/>
                  <a:pt x="9699" y="75382"/>
                  <a:pt x="16329" y="95272"/>
                </a:cubicBezTo>
                <a:lnTo>
                  <a:pt x="19050" y="103436"/>
                </a:lnTo>
                <a:cubicBezTo>
                  <a:pt x="19957" y="106158"/>
                  <a:pt x="21076" y="108818"/>
                  <a:pt x="21772" y="111601"/>
                </a:cubicBezTo>
                <a:cubicBezTo>
                  <a:pt x="24227" y="121423"/>
                  <a:pt x="25658" y="132334"/>
                  <a:pt x="35379" y="138815"/>
                </a:cubicBezTo>
                <a:cubicBezTo>
                  <a:pt x="47547" y="146928"/>
                  <a:pt x="48372" y="149547"/>
                  <a:pt x="59872" y="152422"/>
                </a:cubicBezTo>
                <a:cubicBezTo>
                  <a:pt x="64359" y="153544"/>
                  <a:pt x="68943" y="154237"/>
                  <a:pt x="73479" y="155144"/>
                </a:cubicBezTo>
                <a:cubicBezTo>
                  <a:pt x="93436" y="154237"/>
                  <a:pt x="113486" y="154550"/>
                  <a:pt x="133350" y="152422"/>
                </a:cubicBezTo>
                <a:cubicBezTo>
                  <a:pt x="139055" y="151811"/>
                  <a:pt x="144905" y="150162"/>
                  <a:pt x="149679" y="146979"/>
                </a:cubicBezTo>
                <a:lnTo>
                  <a:pt x="157843" y="141536"/>
                </a:lnTo>
                <a:cubicBezTo>
                  <a:pt x="158750" y="137908"/>
                  <a:pt x="159538" y="134247"/>
                  <a:pt x="160565" y="130651"/>
                </a:cubicBezTo>
                <a:cubicBezTo>
                  <a:pt x="161353" y="127893"/>
                  <a:pt x="162930" y="125333"/>
                  <a:pt x="163286" y="122486"/>
                </a:cubicBezTo>
                <a:cubicBezTo>
                  <a:pt x="164753" y="110750"/>
                  <a:pt x="165100" y="98901"/>
                  <a:pt x="166007" y="87108"/>
                </a:cubicBezTo>
                <a:cubicBezTo>
                  <a:pt x="165100" y="72594"/>
                  <a:pt x="164602" y="58048"/>
                  <a:pt x="163286" y="43565"/>
                </a:cubicBezTo>
                <a:cubicBezTo>
                  <a:pt x="162787" y="38070"/>
                  <a:pt x="160565" y="32754"/>
                  <a:pt x="160565" y="27236"/>
                </a:cubicBezTo>
                <a:cubicBezTo>
                  <a:pt x="160565" y="21718"/>
                  <a:pt x="162379" y="16351"/>
                  <a:pt x="163286" y="10908"/>
                </a:cubicBezTo>
                <a:cubicBezTo>
                  <a:pt x="164193" y="39937"/>
                  <a:pt x="164439" y="68994"/>
                  <a:pt x="166007" y="97994"/>
                </a:cubicBezTo>
                <a:cubicBezTo>
                  <a:pt x="166088" y="99486"/>
                  <a:pt x="169253" y="116470"/>
                  <a:pt x="171450" y="119765"/>
                </a:cubicBezTo>
                <a:cubicBezTo>
                  <a:pt x="173585" y="122967"/>
                  <a:pt x="176893" y="125208"/>
                  <a:pt x="179615" y="127929"/>
                </a:cubicBezTo>
                <a:cubicBezTo>
                  <a:pt x="180522" y="130651"/>
                  <a:pt x="180943" y="133586"/>
                  <a:pt x="182336" y="136094"/>
                </a:cubicBezTo>
                <a:cubicBezTo>
                  <a:pt x="188615" y="147396"/>
                  <a:pt x="190990" y="152667"/>
                  <a:pt x="201386" y="157865"/>
                </a:cubicBezTo>
                <a:cubicBezTo>
                  <a:pt x="203952" y="159148"/>
                  <a:pt x="206829" y="159679"/>
                  <a:pt x="209550" y="160586"/>
                </a:cubicBezTo>
                <a:cubicBezTo>
                  <a:pt x="212272" y="162400"/>
                  <a:pt x="214789" y="164566"/>
                  <a:pt x="217715" y="166029"/>
                </a:cubicBezTo>
                <a:cubicBezTo>
                  <a:pt x="223297" y="168820"/>
                  <a:pt x="234304" y="170436"/>
                  <a:pt x="239486" y="171472"/>
                </a:cubicBezTo>
                <a:cubicBezTo>
                  <a:pt x="256722" y="170565"/>
                  <a:pt x="273998" y="170246"/>
                  <a:pt x="291193" y="168751"/>
                </a:cubicBezTo>
                <a:cubicBezTo>
                  <a:pt x="295812" y="168349"/>
                  <a:pt x="305471" y="164899"/>
                  <a:pt x="310243" y="163308"/>
                </a:cubicBezTo>
                <a:cubicBezTo>
                  <a:pt x="312964" y="161494"/>
                  <a:pt x="316094" y="160178"/>
                  <a:pt x="318407" y="157865"/>
                </a:cubicBezTo>
                <a:cubicBezTo>
                  <a:pt x="326206" y="150066"/>
                  <a:pt x="322145" y="150390"/>
                  <a:pt x="326572" y="141536"/>
                </a:cubicBezTo>
                <a:cubicBezTo>
                  <a:pt x="328035" y="138611"/>
                  <a:pt x="330201" y="136093"/>
                  <a:pt x="332015" y="133372"/>
                </a:cubicBezTo>
                <a:cubicBezTo>
                  <a:pt x="333829" y="127929"/>
                  <a:pt x="334275" y="121818"/>
                  <a:pt x="337457" y="117044"/>
                </a:cubicBezTo>
                <a:cubicBezTo>
                  <a:pt x="339271" y="114322"/>
                  <a:pt x="341572" y="111868"/>
                  <a:pt x="342900" y="108879"/>
                </a:cubicBezTo>
                <a:cubicBezTo>
                  <a:pt x="345230" y="103636"/>
                  <a:pt x="346529" y="97994"/>
                  <a:pt x="348343" y="92551"/>
                </a:cubicBezTo>
                <a:cubicBezTo>
                  <a:pt x="352248" y="80836"/>
                  <a:pt x="350369" y="87172"/>
                  <a:pt x="353786" y="73501"/>
                </a:cubicBezTo>
                <a:cubicBezTo>
                  <a:pt x="361382" y="96293"/>
                  <a:pt x="350284" y="60915"/>
                  <a:pt x="359229" y="111601"/>
                </a:cubicBezTo>
                <a:cubicBezTo>
                  <a:pt x="360226" y="117251"/>
                  <a:pt x="362858" y="122486"/>
                  <a:pt x="364672" y="127929"/>
                </a:cubicBezTo>
                <a:cubicBezTo>
                  <a:pt x="367639" y="136829"/>
                  <a:pt x="369957" y="146181"/>
                  <a:pt x="378279" y="152422"/>
                </a:cubicBezTo>
                <a:cubicBezTo>
                  <a:pt x="381908" y="155143"/>
                  <a:pt x="385474" y="157950"/>
                  <a:pt x="389165" y="160586"/>
                </a:cubicBezTo>
                <a:cubicBezTo>
                  <a:pt x="391826" y="162487"/>
                  <a:pt x="394404" y="164566"/>
                  <a:pt x="397329" y="166029"/>
                </a:cubicBezTo>
                <a:cubicBezTo>
                  <a:pt x="399895" y="167312"/>
                  <a:pt x="402772" y="167844"/>
                  <a:pt x="405493" y="168751"/>
                </a:cubicBezTo>
                <a:cubicBezTo>
                  <a:pt x="438150" y="167844"/>
                  <a:pt x="470891" y="168535"/>
                  <a:pt x="503465" y="166029"/>
                </a:cubicBezTo>
                <a:cubicBezTo>
                  <a:pt x="513007" y="165295"/>
                  <a:pt x="511479" y="158163"/>
                  <a:pt x="514350" y="152422"/>
                </a:cubicBezTo>
                <a:cubicBezTo>
                  <a:pt x="515813" y="149497"/>
                  <a:pt x="518330" y="147183"/>
                  <a:pt x="519793" y="144258"/>
                </a:cubicBezTo>
                <a:cubicBezTo>
                  <a:pt x="521076" y="141692"/>
                  <a:pt x="521819" y="138877"/>
                  <a:pt x="522515" y="136094"/>
                </a:cubicBezTo>
                <a:cubicBezTo>
                  <a:pt x="526402" y="120548"/>
                  <a:pt x="523765" y="125576"/>
                  <a:pt x="527957" y="111601"/>
                </a:cubicBezTo>
                <a:cubicBezTo>
                  <a:pt x="529606" y="106106"/>
                  <a:pt x="531586" y="100715"/>
                  <a:pt x="533400" y="95272"/>
                </a:cubicBezTo>
                <a:cubicBezTo>
                  <a:pt x="534307" y="92551"/>
                  <a:pt x="535426" y="89891"/>
                  <a:pt x="536122" y="87108"/>
                </a:cubicBezTo>
                <a:lnTo>
                  <a:pt x="538843" y="76222"/>
                </a:lnTo>
                <a:cubicBezTo>
                  <a:pt x="539750" y="53543"/>
                  <a:pt x="538114" y="30619"/>
                  <a:pt x="541565" y="8186"/>
                </a:cubicBezTo>
                <a:cubicBezTo>
                  <a:pt x="543226" y="-2611"/>
                  <a:pt x="543696" y="29936"/>
                  <a:pt x="544286" y="40844"/>
                </a:cubicBezTo>
                <a:cubicBezTo>
                  <a:pt x="545511" y="63507"/>
                  <a:pt x="545591" y="86227"/>
                  <a:pt x="547007" y="108879"/>
                </a:cubicBezTo>
                <a:cubicBezTo>
                  <a:pt x="547407" y="115281"/>
                  <a:pt x="548471" y="121639"/>
                  <a:pt x="549729" y="127929"/>
                </a:cubicBezTo>
                <a:cubicBezTo>
                  <a:pt x="550292" y="130742"/>
                  <a:pt x="550658" y="133854"/>
                  <a:pt x="552450" y="136094"/>
                </a:cubicBezTo>
                <a:cubicBezTo>
                  <a:pt x="554493" y="138648"/>
                  <a:pt x="558102" y="139442"/>
                  <a:pt x="560615" y="141536"/>
                </a:cubicBezTo>
                <a:cubicBezTo>
                  <a:pt x="576912" y="155116"/>
                  <a:pt x="559051" y="146459"/>
                  <a:pt x="585107" y="155144"/>
                </a:cubicBezTo>
                <a:lnTo>
                  <a:pt x="601436" y="160586"/>
                </a:lnTo>
                <a:cubicBezTo>
                  <a:pt x="604157" y="161493"/>
                  <a:pt x="606787" y="162745"/>
                  <a:pt x="609600" y="163308"/>
                </a:cubicBezTo>
                <a:cubicBezTo>
                  <a:pt x="614136" y="164215"/>
                  <a:pt x="618720" y="164907"/>
                  <a:pt x="623207" y="166029"/>
                </a:cubicBezTo>
                <a:cubicBezTo>
                  <a:pt x="625990" y="166725"/>
                  <a:pt x="628571" y="168129"/>
                  <a:pt x="631372" y="168751"/>
                </a:cubicBezTo>
                <a:cubicBezTo>
                  <a:pt x="636758" y="169948"/>
                  <a:pt x="642257" y="170565"/>
                  <a:pt x="647700" y="171472"/>
                </a:cubicBezTo>
                <a:cubicBezTo>
                  <a:pt x="660400" y="170565"/>
                  <a:pt x="673155" y="170239"/>
                  <a:pt x="685800" y="168751"/>
                </a:cubicBezTo>
                <a:cubicBezTo>
                  <a:pt x="688649" y="168416"/>
                  <a:pt x="691700" y="167790"/>
                  <a:pt x="693965" y="166029"/>
                </a:cubicBezTo>
                <a:cubicBezTo>
                  <a:pt x="700041" y="161303"/>
                  <a:pt x="710293" y="149701"/>
                  <a:pt x="710293" y="149701"/>
                </a:cubicBezTo>
                <a:cubicBezTo>
                  <a:pt x="719194" y="123003"/>
                  <a:pt x="704764" y="160718"/>
                  <a:pt x="721179" y="136094"/>
                </a:cubicBezTo>
                <a:cubicBezTo>
                  <a:pt x="723254" y="132982"/>
                  <a:pt x="723231" y="128888"/>
                  <a:pt x="723900" y="125208"/>
                </a:cubicBezTo>
                <a:cubicBezTo>
                  <a:pt x="725047" y="118897"/>
                  <a:pt x="725647" y="112498"/>
                  <a:pt x="726622" y="106158"/>
                </a:cubicBezTo>
                <a:cubicBezTo>
                  <a:pt x="727461" y="100704"/>
                  <a:pt x="728436" y="95272"/>
                  <a:pt x="729343" y="89829"/>
                </a:cubicBezTo>
                <a:cubicBezTo>
                  <a:pt x="734427" y="-1660"/>
                  <a:pt x="729744" y="51577"/>
                  <a:pt x="734786" y="95272"/>
                </a:cubicBezTo>
                <a:cubicBezTo>
                  <a:pt x="736142" y="107022"/>
                  <a:pt x="739966" y="111206"/>
                  <a:pt x="745672" y="119765"/>
                </a:cubicBezTo>
                <a:cubicBezTo>
                  <a:pt x="746579" y="122486"/>
                  <a:pt x="747000" y="125421"/>
                  <a:pt x="748393" y="127929"/>
                </a:cubicBezTo>
                <a:cubicBezTo>
                  <a:pt x="751570" y="133647"/>
                  <a:pt x="755650" y="138815"/>
                  <a:pt x="759279" y="144258"/>
                </a:cubicBezTo>
                <a:cubicBezTo>
                  <a:pt x="764465" y="152036"/>
                  <a:pt x="773064" y="166089"/>
                  <a:pt x="781050" y="168751"/>
                </a:cubicBezTo>
                <a:lnTo>
                  <a:pt x="797379" y="174194"/>
                </a:lnTo>
                <a:cubicBezTo>
                  <a:pt x="821872" y="173287"/>
                  <a:pt x="846392" y="172955"/>
                  <a:pt x="870857" y="171472"/>
                </a:cubicBezTo>
                <a:cubicBezTo>
                  <a:pt x="875862" y="171169"/>
                  <a:pt x="895092" y="167170"/>
                  <a:pt x="900793" y="166029"/>
                </a:cubicBezTo>
                <a:cubicBezTo>
                  <a:pt x="914003" y="126401"/>
                  <a:pt x="905812" y="155422"/>
                  <a:pt x="911679" y="76222"/>
                </a:cubicBezTo>
                <a:lnTo>
                  <a:pt x="911679" y="76222"/>
                </a:lnTo>
                <a:cubicBezTo>
                  <a:pt x="912586" y="71686"/>
                  <a:pt x="913789" y="67200"/>
                  <a:pt x="914400" y="62615"/>
                </a:cubicBezTo>
                <a:cubicBezTo>
                  <a:pt x="919259" y="26171"/>
                  <a:pt x="914861" y="46013"/>
                  <a:pt x="919843" y="13629"/>
                </a:cubicBezTo>
                <a:cubicBezTo>
                  <a:pt x="920546" y="9057"/>
                  <a:pt x="921658" y="4558"/>
                  <a:pt x="922565" y="22"/>
                </a:cubicBezTo>
                <a:cubicBezTo>
                  <a:pt x="923472" y="34493"/>
                  <a:pt x="923646" y="68992"/>
                  <a:pt x="925286" y="103436"/>
                </a:cubicBezTo>
                <a:cubicBezTo>
                  <a:pt x="925464" y="107172"/>
                  <a:pt x="926979" y="110726"/>
                  <a:pt x="928007" y="114322"/>
                </a:cubicBezTo>
                <a:cubicBezTo>
                  <a:pt x="929777" y="120518"/>
                  <a:pt x="931403" y="125881"/>
                  <a:pt x="936172" y="130651"/>
                </a:cubicBezTo>
                <a:cubicBezTo>
                  <a:pt x="941448" y="135927"/>
                  <a:pt x="945859" y="136602"/>
                  <a:pt x="952500" y="138815"/>
                </a:cubicBezTo>
                <a:cubicBezTo>
                  <a:pt x="965291" y="151604"/>
                  <a:pt x="957463" y="144844"/>
                  <a:pt x="976993" y="157865"/>
                </a:cubicBezTo>
                <a:cubicBezTo>
                  <a:pt x="979714" y="159679"/>
                  <a:pt x="982054" y="162274"/>
                  <a:pt x="985157" y="163308"/>
                </a:cubicBezTo>
                <a:lnTo>
                  <a:pt x="1001486" y="168751"/>
                </a:lnTo>
                <a:cubicBezTo>
                  <a:pt x="1029607" y="167844"/>
                  <a:pt x="1057753" y="167508"/>
                  <a:pt x="1085850" y="166029"/>
                </a:cubicBezTo>
                <a:cubicBezTo>
                  <a:pt x="1092256" y="165692"/>
                  <a:pt x="1098756" y="165151"/>
                  <a:pt x="1104900" y="163308"/>
                </a:cubicBezTo>
                <a:cubicBezTo>
                  <a:pt x="1108033" y="162368"/>
                  <a:pt x="1110343" y="159679"/>
                  <a:pt x="1113065" y="157865"/>
                </a:cubicBezTo>
                <a:cubicBezTo>
                  <a:pt x="1113972" y="143351"/>
                  <a:pt x="1115216" y="128853"/>
                  <a:pt x="1115786" y="114322"/>
                </a:cubicBezTo>
                <a:cubicBezTo>
                  <a:pt x="1117030" y="82583"/>
                  <a:pt x="1114999" y="50641"/>
                  <a:pt x="1118507" y="19072"/>
                </a:cubicBezTo>
                <a:cubicBezTo>
                  <a:pt x="1120213" y="3718"/>
                  <a:pt x="1120128" y="49927"/>
                  <a:pt x="1121229" y="65336"/>
                </a:cubicBezTo>
                <a:cubicBezTo>
                  <a:pt x="1121943" y="75330"/>
                  <a:pt x="1122707" y="85330"/>
                  <a:pt x="1123950" y="95272"/>
                </a:cubicBezTo>
                <a:cubicBezTo>
                  <a:pt x="1125488" y="107578"/>
                  <a:pt x="1128074" y="113083"/>
                  <a:pt x="1132115" y="125208"/>
                </a:cubicBezTo>
                <a:cubicBezTo>
                  <a:pt x="1133022" y="127929"/>
                  <a:pt x="1134140" y="130589"/>
                  <a:pt x="1134836" y="133372"/>
                </a:cubicBezTo>
                <a:cubicBezTo>
                  <a:pt x="1136918" y="141700"/>
                  <a:pt x="1136735" y="146157"/>
                  <a:pt x="1143000" y="152422"/>
                </a:cubicBezTo>
                <a:cubicBezTo>
                  <a:pt x="1145313" y="154735"/>
                  <a:pt x="1148176" y="156537"/>
                  <a:pt x="1151165" y="157865"/>
                </a:cubicBezTo>
                <a:cubicBezTo>
                  <a:pt x="1166340" y="164610"/>
                  <a:pt x="1172115" y="163886"/>
                  <a:pt x="1189265" y="166029"/>
                </a:cubicBezTo>
                <a:cubicBezTo>
                  <a:pt x="1211036" y="165122"/>
                  <a:pt x="1232897" y="165476"/>
                  <a:pt x="1254579" y="163308"/>
                </a:cubicBezTo>
                <a:cubicBezTo>
                  <a:pt x="1260288" y="162737"/>
                  <a:pt x="1270907" y="157865"/>
                  <a:pt x="1270907" y="157865"/>
                </a:cubicBezTo>
                <a:cubicBezTo>
                  <a:pt x="1273629" y="156051"/>
                  <a:pt x="1276918" y="154884"/>
                  <a:pt x="1279072" y="152422"/>
                </a:cubicBezTo>
                <a:cubicBezTo>
                  <a:pt x="1283379" y="147499"/>
                  <a:pt x="1289957" y="136094"/>
                  <a:pt x="1289957" y="136094"/>
                </a:cubicBezTo>
                <a:cubicBezTo>
                  <a:pt x="1290864" y="129744"/>
                  <a:pt x="1291532" y="123355"/>
                  <a:pt x="1292679" y="117044"/>
                </a:cubicBezTo>
                <a:cubicBezTo>
                  <a:pt x="1293348" y="113364"/>
                  <a:pt x="1295061" y="109883"/>
                  <a:pt x="1295400" y="106158"/>
                </a:cubicBezTo>
                <a:cubicBezTo>
                  <a:pt x="1296881" y="89871"/>
                  <a:pt x="1296818" y="73474"/>
                  <a:pt x="1298122" y="57172"/>
                </a:cubicBezTo>
                <a:cubicBezTo>
                  <a:pt x="1298662" y="50423"/>
                  <a:pt x="1302336" y="29169"/>
                  <a:pt x="1303565" y="21794"/>
                </a:cubicBezTo>
                <a:cubicBezTo>
                  <a:pt x="1304472" y="29958"/>
                  <a:pt x="1305267" y="38135"/>
                  <a:pt x="1306286" y="46286"/>
                </a:cubicBezTo>
                <a:cubicBezTo>
                  <a:pt x="1307082" y="52651"/>
                  <a:pt x="1308258" y="58965"/>
                  <a:pt x="1309007" y="65336"/>
                </a:cubicBezTo>
                <a:cubicBezTo>
                  <a:pt x="1313198" y="100957"/>
                  <a:pt x="1308281" y="82204"/>
                  <a:pt x="1317172" y="108879"/>
                </a:cubicBezTo>
                <a:cubicBezTo>
                  <a:pt x="1318079" y="111601"/>
                  <a:pt x="1317506" y="115453"/>
                  <a:pt x="1319893" y="117044"/>
                </a:cubicBezTo>
                <a:lnTo>
                  <a:pt x="1328057" y="122486"/>
                </a:lnTo>
                <a:cubicBezTo>
                  <a:pt x="1343574" y="143174"/>
                  <a:pt x="1328358" y="127190"/>
                  <a:pt x="1344386" y="136094"/>
                </a:cubicBezTo>
                <a:cubicBezTo>
                  <a:pt x="1350104" y="139271"/>
                  <a:pt x="1355272" y="143351"/>
                  <a:pt x="1360715" y="146979"/>
                </a:cubicBezTo>
                <a:cubicBezTo>
                  <a:pt x="1363436" y="148793"/>
                  <a:pt x="1365776" y="151387"/>
                  <a:pt x="1368879" y="152422"/>
                </a:cubicBezTo>
                <a:cubicBezTo>
                  <a:pt x="1371600" y="153329"/>
                  <a:pt x="1374477" y="153861"/>
                  <a:pt x="1377043" y="155144"/>
                </a:cubicBezTo>
                <a:cubicBezTo>
                  <a:pt x="1379968" y="156607"/>
                  <a:pt x="1382133" y="159468"/>
                  <a:pt x="1385207" y="160586"/>
                </a:cubicBezTo>
                <a:cubicBezTo>
                  <a:pt x="1392237" y="163142"/>
                  <a:pt x="1399722" y="164215"/>
                  <a:pt x="1406979" y="166029"/>
                </a:cubicBezTo>
                <a:cubicBezTo>
                  <a:pt x="1410608" y="166936"/>
                  <a:pt x="1414317" y="167568"/>
                  <a:pt x="1417865" y="168751"/>
                </a:cubicBezTo>
                <a:lnTo>
                  <a:pt x="1434193" y="174194"/>
                </a:lnTo>
                <a:cubicBezTo>
                  <a:pt x="1448707" y="173287"/>
                  <a:pt x="1463505" y="174468"/>
                  <a:pt x="1477736" y="171472"/>
                </a:cubicBezTo>
                <a:cubicBezTo>
                  <a:pt x="1485976" y="169737"/>
                  <a:pt x="1490618" y="151326"/>
                  <a:pt x="1491343" y="146979"/>
                </a:cubicBezTo>
                <a:cubicBezTo>
                  <a:pt x="1497484" y="110140"/>
                  <a:pt x="1490348" y="155444"/>
                  <a:pt x="1496786" y="100715"/>
                </a:cubicBezTo>
                <a:cubicBezTo>
                  <a:pt x="1497431" y="95235"/>
                  <a:pt x="1498668" y="89840"/>
                  <a:pt x="1499507" y="84386"/>
                </a:cubicBezTo>
                <a:cubicBezTo>
                  <a:pt x="1500482" y="78046"/>
                  <a:pt x="1501322" y="71686"/>
                  <a:pt x="1502229" y="65336"/>
                </a:cubicBezTo>
                <a:cubicBezTo>
                  <a:pt x="1504103" y="74708"/>
                  <a:pt x="1505106" y="80847"/>
                  <a:pt x="1507672" y="89829"/>
                </a:cubicBezTo>
                <a:cubicBezTo>
                  <a:pt x="1508460" y="92587"/>
                  <a:pt x="1509638" y="95226"/>
                  <a:pt x="1510393" y="97994"/>
                </a:cubicBezTo>
                <a:cubicBezTo>
                  <a:pt x="1512361" y="105211"/>
                  <a:pt x="1513471" y="112668"/>
                  <a:pt x="1515836" y="119765"/>
                </a:cubicBezTo>
                <a:cubicBezTo>
                  <a:pt x="1517777" y="125589"/>
                  <a:pt x="1519035" y="131750"/>
                  <a:pt x="1524000" y="136094"/>
                </a:cubicBezTo>
                <a:cubicBezTo>
                  <a:pt x="1528923" y="140402"/>
                  <a:pt x="1534886" y="143351"/>
                  <a:pt x="1540329" y="146979"/>
                </a:cubicBezTo>
                <a:cubicBezTo>
                  <a:pt x="1543050" y="148793"/>
                  <a:pt x="1545390" y="151387"/>
                  <a:pt x="1548493" y="152422"/>
                </a:cubicBezTo>
                <a:cubicBezTo>
                  <a:pt x="1564450" y="157742"/>
                  <a:pt x="1553806" y="154827"/>
                  <a:pt x="1581150" y="157865"/>
                </a:cubicBezTo>
                <a:cubicBezTo>
                  <a:pt x="1615572" y="169339"/>
                  <a:pt x="1591748" y="163581"/>
                  <a:pt x="1654629" y="160586"/>
                </a:cubicBezTo>
                <a:cubicBezTo>
                  <a:pt x="1668142" y="156082"/>
                  <a:pt x="1671149" y="158793"/>
                  <a:pt x="1676400" y="146979"/>
                </a:cubicBezTo>
                <a:cubicBezTo>
                  <a:pt x="1678730" y="141736"/>
                  <a:pt x="1680029" y="136094"/>
                  <a:pt x="1681843" y="130651"/>
                </a:cubicBezTo>
                <a:lnTo>
                  <a:pt x="1684565" y="122486"/>
                </a:lnTo>
                <a:lnTo>
                  <a:pt x="1687286" y="114322"/>
                </a:lnTo>
                <a:cubicBezTo>
                  <a:pt x="1686379" y="80758"/>
                  <a:pt x="1684565" y="47206"/>
                  <a:pt x="1684565" y="13629"/>
                </a:cubicBezTo>
                <a:cubicBezTo>
                  <a:pt x="1684565" y="10760"/>
                  <a:pt x="1686498" y="19036"/>
                  <a:pt x="1687286" y="21794"/>
                </a:cubicBezTo>
                <a:cubicBezTo>
                  <a:pt x="1688313" y="25390"/>
                  <a:pt x="1689318" y="29003"/>
                  <a:pt x="1690007" y="32679"/>
                </a:cubicBezTo>
                <a:cubicBezTo>
                  <a:pt x="1693928" y="53593"/>
                  <a:pt x="1693497" y="59860"/>
                  <a:pt x="1698172" y="76222"/>
                </a:cubicBezTo>
                <a:cubicBezTo>
                  <a:pt x="1698960" y="78980"/>
                  <a:pt x="1700138" y="81619"/>
                  <a:pt x="1700893" y="84386"/>
                </a:cubicBezTo>
                <a:cubicBezTo>
                  <a:pt x="1702861" y="91603"/>
                  <a:pt x="1703970" y="99061"/>
                  <a:pt x="1706336" y="106158"/>
                </a:cubicBezTo>
                <a:lnTo>
                  <a:pt x="1717222" y="138815"/>
                </a:lnTo>
                <a:cubicBezTo>
                  <a:pt x="1720058" y="147324"/>
                  <a:pt x="1722806" y="157959"/>
                  <a:pt x="1730829" y="163308"/>
                </a:cubicBezTo>
                <a:cubicBezTo>
                  <a:pt x="1733550" y="165122"/>
                  <a:pt x="1736332" y="166850"/>
                  <a:pt x="1738993" y="168751"/>
                </a:cubicBezTo>
                <a:cubicBezTo>
                  <a:pt x="1742684" y="171387"/>
                  <a:pt x="1745822" y="174887"/>
                  <a:pt x="1749879" y="176915"/>
                </a:cubicBezTo>
                <a:cubicBezTo>
                  <a:pt x="1753224" y="178588"/>
                  <a:pt x="1757169" y="178608"/>
                  <a:pt x="1760765" y="179636"/>
                </a:cubicBezTo>
                <a:cubicBezTo>
                  <a:pt x="1763523" y="180424"/>
                  <a:pt x="1766208" y="181451"/>
                  <a:pt x="1768929" y="182358"/>
                </a:cubicBezTo>
                <a:cubicBezTo>
                  <a:pt x="1788886" y="181451"/>
                  <a:pt x="1808936" y="181764"/>
                  <a:pt x="1828800" y="179636"/>
                </a:cubicBezTo>
                <a:cubicBezTo>
                  <a:pt x="1834505" y="179025"/>
                  <a:pt x="1845129" y="174194"/>
                  <a:pt x="1845129" y="174194"/>
                </a:cubicBezTo>
                <a:lnTo>
                  <a:pt x="1856015" y="157865"/>
                </a:lnTo>
                <a:cubicBezTo>
                  <a:pt x="1857829" y="155144"/>
                  <a:pt x="1860423" y="152804"/>
                  <a:pt x="1861457" y="149701"/>
                </a:cubicBezTo>
                <a:lnTo>
                  <a:pt x="1866900" y="133372"/>
                </a:lnTo>
                <a:cubicBezTo>
                  <a:pt x="1865993" y="91643"/>
                  <a:pt x="1865881" y="49890"/>
                  <a:pt x="1864179" y="8186"/>
                </a:cubicBezTo>
                <a:cubicBezTo>
                  <a:pt x="1863811" y="-838"/>
                  <a:pt x="1863491" y="22"/>
                  <a:pt x="1858736" y="2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Text Box 13"/>
          <p:cNvSpPr txBox="1">
            <a:spLocks noChangeArrowheads="1"/>
          </p:cNvSpPr>
          <p:nvPr/>
        </p:nvSpPr>
        <p:spPr bwMode="auto">
          <a:xfrm>
            <a:off x="4003696" y="1622771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écrire des mots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avec boucles et étrécies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(sur feuille blanche)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4204847" y="2546162"/>
            <a:ext cx="2671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800" b="1" dirty="0" smtClean="0">
              <a:latin typeface="BelleAllureGS" pitchFamily="50" charset="0"/>
            </a:endParaRPr>
          </a:p>
          <a:p>
            <a:r>
              <a:rPr lang="fr-FR" sz="1800" b="1" dirty="0" smtClean="0">
                <a:latin typeface="BelleAllureGS" pitchFamily="50" charset="0"/>
              </a:rPr>
              <a:t>le il lui tuile …  </a:t>
            </a:r>
            <a:endParaRPr lang="fr-FR" sz="1800" b="1" dirty="0">
              <a:latin typeface="BelleAllureGS" pitchFamily="50" charset="0"/>
            </a:endParaRPr>
          </a:p>
        </p:txBody>
      </p:sp>
      <p:sp>
        <p:nvSpPr>
          <p:cNvPr id="46" name="Text Box 13"/>
          <p:cNvSpPr txBox="1">
            <a:spLocks noChangeArrowheads="1"/>
          </p:cNvSpPr>
          <p:nvPr/>
        </p:nvSpPr>
        <p:spPr bwMode="auto">
          <a:xfrm>
            <a:off x="7441624" y="1622772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écrire des syllabes / des mots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avec la lettre f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7873671" y="2649840"/>
            <a:ext cx="2343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800" b="1" dirty="0" smtClean="0">
              <a:latin typeface="BelleAllureGS" pitchFamily="50" charset="0"/>
            </a:endParaRPr>
          </a:p>
          <a:p>
            <a:r>
              <a:rPr lang="fr-FR" sz="1800" b="1" dirty="0" smtClean="0">
                <a:latin typeface="BelleAllureGS" pitchFamily="50" charset="0"/>
              </a:rPr>
              <a:t>fil fe fle lif…  </a:t>
            </a:r>
            <a:endParaRPr lang="fr-FR" sz="1800" b="1" dirty="0">
              <a:latin typeface="BelleAllureGS" pitchFamily="50" charset="0"/>
            </a:endParaRPr>
          </a:p>
        </p:txBody>
      </p:sp>
      <p:sp>
        <p:nvSpPr>
          <p:cNvPr id="52" name="Text Box 13"/>
          <p:cNvSpPr txBox="1">
            <a:spLocks noChangeArrowheads="1"/>
          </p:cNvSpPr>
          <p:nvPr/>
        </p:nvSpPr>
        <p:spPr bwMode="auto">
          <a:xfrm>
            <a:off x="4003696" y="4500711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me prépare </a:t>
            </a: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à la lettre ronde</a:t>
            </a:r>
          </a:p>
        </p:txBody>
      </p: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5426" y="5219175"/>
            <a:ext cx="2656540" cy="647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2"/>
          <a:stretch/>
        </p:blipFill>
        <p:spPr bwMode="auto">
          <a:xfrm>
            <a:off x="5148174" y="6019279"/>
            <a:ext cx="591044" cy="60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Forme libre 54"/>
          <p:cNvSpPr/>
          <p:nvPr/>
        </p:nvSpPr>
        <p:spPr>
          <a:xfrm>
            <a:off x="5021387" y="6246790"/>
            <a:ext cx="138458" cy="202319"/>
          </a:xfrm>
          <a:custGeom>
            <a:avLst/>
            <a:gdLst>
              <a:gd name="connsiteX0" fmla="*/ 126920 w 138458"/>
              <a:gd name="connsiteY0" fmla="*/ 5796 h 202319"/>
              <a:gd name="connsiteX1" fmla="*/ 34614 w 138458"/>
              <a:gd name="connsiteY1" fmla="*/ 5796 h 202319"/>
              <a:gd name="connsiteX2" fmla="*/ 17307 w 138458"/>
              <a:gd name="connsiteY2" fmla="*/ 17334 h 202319"/>
              <a:gd name="connsiteX3" fmla="*/ 5769 w 138458"/>
              <a:gd name="connsiteY3" fmla="*/ 34641 h 202319"/>
              <a:gd name="connsiteX4" fmla="*/ 0 w 138458"/>
              <a:gd name="connsiteY4" fmla="*/ 63486 h 202319"/>
              <a:gd name="connsiteX5" fmla="*/ 5769 w 138458"/>
              <a:gd name="connsiteY5" fmla="*/ 138485 h 202319"/>
              <a:gd name="connsiteX6" fmla="*/ 8654 w 138458"/>
              <a:gd name="connsiteY6" fmla="*/ 152907 h 202319"/>
              <a:gd name="connsiteX7" fmla="*/ 28845 w 138458"/>
              <a:gd name="connsiteY7" fmla="*/ 175984 h 202319"/>
              <a:gd name="connsiteX8" fmla="*/ 54806 w 138458"/>
              <a:gd name="connsiteY8" fmla="*/ 196175 h 202319"/>
              <a:gd name="connsiteX9" fmla="*/ 66344 w 138458"/>
              <a:gd name="connsiteY9" fmla="*/ 199060 h 202319"/>
              <a:gd name="connsiteX10" fmla="*/ 74998 w 138458"/>
              <a:gd name="connsiteY10" fmla="*/ 201944 h 202319"/>
              <a:gd name="connsiteX11" fmla="*/ 138458 w 138458"/>
              <a:gd name="connsiteY11" fmla="*/ 201944 h 202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8458" h="202319">
                <a:moveTo>
                  <a:pt x="126920" y="5796"/>
                </a:moveTo>
                <a:cubicBezTo>
                  <a:pt x="92110" y="-1167"/>
                  <a:pt x="90440" y="-2663"/>
                  <a:pt x="34614" y="5796"/>
                </a:cubicBezTo>
                <a:cubicBezTo>
                  <a:pt x="27759" y="6835"/>
                  <a:pt x="17307" y="17334"/>
                  <a:pt x="17307" y="17334"/>
                </a:cubicBezTo>
                <a:cubicBezTo>
                  <a:pt x="13461" y="23103"/>
                  <a:pt x="7451" y="27915"/>
                  <a:pt x="5769" y="34641"/>
                </a:cubicBezTo>
                <a:cubicBezTo>
                  <a:pt x="1465" y="51853"/>
                  <a:pt x="3536" y="42269"/>
                  <a:pt x="0" y="63486"/>
                </a:cubicBezTo>
                <a:cubicBezTo>
                  <a:pt x="2109" y="103565"/>
                  <a:pt x="717" y="108180"/>
                  <a:pt x="5769" y="138485"/>
                </a:cubicBezTo>
                <a:cubicBezTo>
                  <a:pt x="6575" y="143321"/>
                  <a:pt x="6625" y="148444"/>
                  <a:pt x="8654" y="152907"/>
                </a:cubicBezTo>
                <a:cubicBezTo>
                  <a:pt x="18738" y="175091"/>
                  <a:pt x="16111" y="165373"/>
                  <a:pt x="28845" y="175984"/>
                </a:cubicBezTo>
                <a:cubicBezTo>
                  <a:pt x="37574" y="183258"/>
                  <a:pt x="42311" y="193051"/>
                  <a:pt x="54806" y="196175"/>
                </a:cubicBezTo>
                <a:cubicBezTo>
                  <a:pt x="58652" y="197137"/>
                  <a:pt x="62532" y="197971"/>
                  <a:pt x="66344" y="199060"/>
                </a:cubicBezTo>
                <a:cubicBezTo>
                  <a:pt x="69268" y="199895"/>
                  <a:pt x="71960" y="201822"/>
                  <a:pt x="74998" y="201944"/>
                </a:cubicBezTo>
                <a:cubicBezTo>
                  <a:pt x="96134" y="202789"/>
                  <a:pt x="117305" y="201944"/>
                  <a:pt x="138458" y="201944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Text Box 13"/>
          <p:cNvSpPr txBox="1">
            <a:spLocks noChangeArrowheads="1"/>
          </p:cNvSpPr>
          <p:nvPr/>
        </p:nvSpPr>
        <p:spPr bwMode="auto">
          <a:xfrm>
            <a:off x="541092" y="4500711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écrire les chiffres sans modèle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(dans des cases ou entre 2 lignes)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8" name="Image 5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36218">
            <a:off x="685108" y="5184900"/>
            <a:ext cx="1295984" cy="625475"/>
          </a:xfrm>
          <a:prstGeom prst="rect">
            <a:avLst/>
          </a:prstGeom>
        </p:spPr>
      </p:pic>
      <p:pic>
        <p:nvPicPr>
          <p:cNvPr id="59" name="Image 5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7" t="17999" r="9120" b="14658"/>
          <a:stretch/>
        </p:blipFill>
        <p:spPr>
          <a:xfrm>
            <a:off x="745706" y="5916719"/>
            <a:ext cx="1271562" cy="811800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7898">
            <a:off x="1689072" y="5495565"/>
            <a:ext cx="1682450" cy="630845"/>
          </a:xfrm>
          <a:prstGeom prst="rect">
            <a:avLst/>
          </a:prstGeom>
        </p:spPr>
      </p:pic>
      <p:pic>
        <p:nvPicPr>
          <p:cNvPr id="61" name="Picture 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49626">
            <a:off x="2821989" y="2913339"/>
            <a:ext cx="549788" cy="3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86834">
            <a:off x="4579648" y="6465819"/>
            <a:ext cx="549788" cy="3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86834">
            <a:off x="4433796" y="5391489"/>
            <a:ext cx="549788" cy="3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Text Box 13"/>
          <p:cNvSpPr txBox="1">
            <a:spLocks noChangeArrowheads="1"/>
          </p:cNvSpPr>
          <p:nvPr/>
        </p:nvSpPr>
        <p:spPr bwMode="auto">
          <a:xfrm>
            <a:off x="7441624" y="4517338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écrire des phrases simples en lettres capitales</a:t>
            </a:r>
            <a:r>
              <a:rPr kumimoji="0" lang="fr-FR" altLang="fr-F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à l’aide </a:t>
            </a: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répertoire de la classe</a:t>
            </a:r>
          </a:p>
        </p:txBody>
      </p:sp>
      <p:pic>
        <p:nvPicPr>
          <p:cNvPr id="76" name="Picture 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40583">
            <a:off x="8024062" y="6442554"/>
            <a:ext cx="549788" cy="3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4193" y="5098667"/>
            <a:ext cx="648000" cy="947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956" y="5137134"/>
            <a:ext cx="648000" cy="947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49" y="5100586"/>
            <a:ext cx="648000" cy="946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429" y="6158298"/>
            <a:ext cx="1959257" cy="286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8" name="Oval 12"/>
          <p:cNvSpPr>
            <a:spLocks noChangeArrowheads="1"/>
          </p:cNvSpPr>
          <p:nvPr/>
        </p:nvSpPr>
        <p:spPr bwMode="auto">
          <a:xfrm>
            <a:off x="9674303" y="3359920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9" name="Oval 12"/>
          <p:cNvSpPr>
            <a:spLocks noChangeArrowheads="1"/>
          </p:cNvSpPr>
          <p:nvPr/>
        </p:nvSpPr>
        <p:spPr bwMode="auto">
          <a:xfrm>
            <a:off x="6242804" y="3359921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2" name="Oval 12"/>
          <p:cNvSpPr>
            <a:spLocks noChangeArrowheads="1"/>
          </p:cNvSpPr>
          <p:nvPr/>
        </p:nvSpPr>
        <p:spPr bwMode="auto">
          <a:xfrm>
            <a:off x="6250283" y="6230407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6" name="Oval 12"/>
          <p:cNvSpPr>
            <a:spLocks noChangeArrowheads="1"/>
          </p:cNvSpPr>
          <p:nvPr/>
        </p:nvSpPr>
        <p:spPr bwMode="auto">
          <a:xfrm>
            <a:off x="2799466" y="6229098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7" name="Oval 12"/>
          <p:cNvSpPr>
            <a:spLocks noChangeArrowheads="1"/>
          </p:cNvSpPr>
          <p:nvPr/>
        </p:nvSpPr>
        <p:spPr bwMode="auto">
          <a:xfrm>
            <a:off x="2780176" y="3377209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0" name="Oval 12"/>
          <p:cNvSpPr>
            <a:spLocks noChangeArrowheads="1"/>
          </p:cNvSpPr>
          <p:nvPr/>
        </p:nvSpPr>
        <p:spPr bwMode="auto">
          <a:xfrm>
            <a:off x="9674303" y="6218862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24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72000" rIns="91440" bIns="7200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L’ écrit et l’écriture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marron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968" y="423073"/>
            <a:ext cx="621474" cy="590400"/>
          </a:xfrm>
          <a:prstGeom prst="rect">
            <a:avLst/>
          </a:prstGeom>
        </p:spPr>
      </p:pic>
      <p:sp>
        <p:nvSpPr>
          <p:cNvPr id="38" name="Text Box 13"/>
          <p:cNvSpPr txBox="1">
            <a:spLocks noChangeArrowheads="1"/>
          </p:cNvSpPr>
          <p:nvPr/>
        </p:nvSpPr>
        <p:spPr bwMode="auto">
          <a:xfrm>
            <a:off x="459957" y="1695444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me prépare à la lettre ronde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(collier perles, guirlandes boules </a:t>
            </a:r>
            <a:r>
              <a:rPr lang="fr-FR" altLang="fr-FR" sz="1200" dirty="0" err="1" smtClean="0">
                <a:latin typeface="Arial" pitchFamily="34" charset="0"/>
                <a:cs typeface="Arial" pitchFamily="34" charset="0"/>
              </a:rPr>
              <a:t>etc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)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 Box 13"/>
          <p:cNvSpPr txBox="1">
            <a:spLocks noChangeArrowheads="1"/>
          </p:cNvSpPr>
          <p:nvPr/>
        </p:nvSpPr>
        <p:spPr bwMode="auto">
          <a:xfrm>
            <a:off x="3897279" y="1695444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écrire les lettres rondes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4108402" y="2680777"/>
            <a:ext cx="24577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latin typeface="BelleAllureGS" pitchFamily="50" charset="0"/>
              </a:rPr>
              <a:t>a  o  d</a:t>
            </a:r>
          </a:p>
          <a:p>
            <a:r>
              <a:rPr lang="fr-FR" sz="3600" b="1" dirty="0" smtClean="0">
                <a:latin typeface="BelleAllureGS" pitchFamily="50" charset="0"/>
              </a:rPr>
              <a:t>  </a:t>
            </a:r>
            <a:endParaRPr lang="fr-FR" sz="3600" b="1" dirty="0">
              <a:latin typeface="BelleAllureGS" pitchFamily="50" charset="0"/>
            </a:endParaRPr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14" t="25602" r="16597" b="32994"/>
          <a:stretch/>
        </p:blipFill>
        <p:spPr bwMode="auto">
          <a:xfrm>
            <a:off x="783833" y="2206385"/>
            <a:ext cx="2232247" cy="131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 Box 13"/>
          <p:cNvSpPr txBox="1">
            <a:spLocks noChangeArrowheads="1"/>
          </p:cNvSpPr>
          <p:nvPr/>
        </p:nvSpPr>
        <p:spPr bwMode="auto">
          <a:xfrm>
            <a:off x="7354906" y="1649710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écrire des mots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avec des lettres rondes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7354906" y="2324173"/>
            <a:ext cx="28624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1800" b="1" dirty="0" smtClean="0">
              <a:latin typeface="BelleAllureGS" pitchFamily="50" charset="0"/>
            </a:endParaRPr>
          </a:p>
          <a:p>
            <a:pPr algn="ctr"/>
            <a:r>
              <a:rPr lang="fr-FR" sz="1800" b="1" dirty="0" smtClean="0">
                <a:latin typeface="BelleAllureGS" pitchFamily="50" charset="0"/>
              </a:rPr>
              <a:t>ce, ciel, celle, celui</a:t>
            </a:r>
          </a:p>
          <a:p>
            <a:pPr algn="ctr"/>
            <a:endParaRPr lang="fr-FR" sz="1800" b="1" dirty="0" smtClean="0">
              <a:latin typeface="BelleAllureGS" pitchFamily="50" charset="0"/>
            </a:endParaRPr>
          </a:p>
          <a:p>
            <a:pPr algn="ctr"/>
            <a:r>
              <a:rPr lang="fr-FR" sz="1800" b="1" dirty="0" smtClean="0">
                <a:latin typeface="BelleAllureGS" pitchFamily="50" charset="0"/>
              </a:rPr>
              <a:t>cadeau </a:t>
            </a:r>
            <a:endParaRPr lang="fr-FR" sz="1800" b="1" dirty="0">
              <a:latin typeface="BelleAllureGS" pitchFamily="50" charset="0"/>
            </a:endParaRPr>
          </a:p>
        </p:txBody>
      </p:sp>
      <p:sp>
        <p:nvSpPr>
          <p:cNvPr id="47" name="Text Box 13"/>
          <p:cNvSpPr txBox="1">
            <a:spLocks noChangeArrowheads="1"/>
          </p:cNvSpPr>
          <p:nvPr/>
        </p:nvSpPr>
        <p:spPr bwMode="auto">
          <a:xfrm>
            <a:off x="1576080" y="4625491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écrire la lettre b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et des mots la contenant</a:t>
            </a: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956" y="4903810"/>
            <a:ext cx="2294616" cy="1630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86834">
            <a:off x="2044233" y="3356199"/>
            <a:ext cx="549788" cy="3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 Box 13"/>
          <p:cNvSpPr txBox="1">
            <a:spLocks noChangeArrowheads="1"/>
          </p:cNvSpPr>
          <p:nvPr/>
        </p:nvSpPr>
        <p:spPr bwMode="auto">
          <a:xfrm>
            <a:off x="6091055" y="4625491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écrire des phrases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plus complexes en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lettres capitales à l’aide répertoire de la classe</a:t>
            </a:r>
          </a:p>
        </p:txBody>
      </p:sp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40583">
            <a:off x="6673493" y="6550707"/>
            <a:ext cx="549788" cy="3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4740" y="5233497"/>
            <a:ext cx="648000" cy="947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887" y="5245287"/>
            <a:ext cx="648000" cy="947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517" y="5212820"/>
            <a:ext cx="648000" cy="946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776" y="5233497"/>
            <a:ext cx="612000" cy="938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Oval 12"/>
          <p:cNvSpPr>
            <a:spLocks noChangeArrowheads="1"/>
          </p:cNvSpPr>
          <p:nvPr/>
        </p:nvSpPr>
        <p:spPr bwMode="auto">
          <a:xfrm>
            <a:off x="9588693" y="3391157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1" name="Oval 12"/>
          <p:cNvSpPr>
            <a:spLocks noChangeArrowheads="1"/>
          </p:cNvSpPr>
          <p:nvPr/>
        </p:nvSpPr>
        <p:spPr bwMode="auto">
          <a:xfrm>
            <a:off x="6143866" y="3436890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2" name="Oval 12"/>
          <p:cNvSpPr>
            <a:spLocks noChangeArrowheads="1"/>
          </p:cNvSpPr>
          <p:nvPr/>
        </p:nvSpPr>
        <p:spPr bwMode="auto">
          <a:xfrm>
            <a:off x="8337642" y="6372838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3" name="Oval 12"/>
          <p:cNvSpPr>
            <a:spLocks noChangeArrowheads="1"/>
          </p:cNvSpPr>
          <p:nvPr/>
        </p:nvSpPr>
        <p:spPr bwMode="auto">
          <a:xfrm>
            <a:off x="3791695" y="6366938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4" name="Oval 12"/>
          <p:cNvSpPr>
            <a:spLocks noChangeArrowheads="1"/>
          </p:cNvSpPr>
          <p:nvPr/>
        </p:nvSpPr>
        <p:spPr bwMode="auto">
          <a:xfrm>
            <a:off x="2699373" y="3436891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888" y="6286314"/>
            <a:ext cx="2731630" cy="246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348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72000" rIns="91440" bIns="7200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L’ écrit et l’écriture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noire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968" y="398538"/>
            <a:ext cx="621474" cy="590400"/>
          </a:xfrm>
          <a:prstGeom prst="rect">
            <a:avLst/>
          </a:prstGeom>
        </p:spPr>
      </p:pic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459957" y="1556235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écrire les lettres avec rouleau et des mots les contenant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91" y="2124460"/>
            <a:ext cx="2733697" cy="13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3906860" y="1556235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me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prépare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aux lettres avec pont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(chenille, sauts de grenouille,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œuf dans boite..)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191" y="2259291"/>
            <a:ext cx="1062338" cy="106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rme libre 7"/>
          <p:cNvSpPr/>
          <p:nvPr/>
        </p:nvSpPr>
        <p:spPr>
          <a:xfrm>
            <a:off x="4836401" y="2766951"/>
            <a:ext cx="1478569" cy="233217"/>
          </a:xfrm>
          <a:custGeom>
            <a:avLst/>
            <a:gdLst>
              <a:gd name="connsiteX0" fmla="*/ 0 w 1478569"/>
              <a:gd name="connsiteY0" fmla="*/ 184067 h 233217"/>
              <a:gd name="connsiteX1" fmla="*/ 5938 w 1478569"/>
              <a:gd name="connsiteY1" fmla="*/ 154379 h 233217"/>
              <a:gd name="connsiteX2" fmla="*/ 11875 w 1478569"/>
              <a:gd name="connsiteY2" fmla="*/ 136566 h 233217"/>
              <a:gd name="connsiteX3" fmla="*/ 17813 w 1478569"/>
              <a:gd name="connsiteY3" fmla="*/ 106878 h 233217"/>
              <a:gd name="connsiteX4" fmla="*/ 41564 w 1478569"/>
              <a:gd name="connsiteY4" fmla="*/ 47501 h 233217"/>
              <a:gd name="connsiteX5" fmla="*/ 47501 w 1478569"/>
              <a:gd name="connsiteY5" fmla="*/ 29688 h 233217"/>
              <a:gd name="connsiteX6" fmla="*/ 95003 w 1478569"/>
              <a:gd name="connsiteY6" fmla="*/ 5937 h 233217"/>
              <a:gd name="connsiteX7" fmla="*/ 112816 w 1478569"/>
              <a:gd name="connsiteY7" fmla="*/ 0 h 233217"/>
              <a:gd name="connsiteX8" fmla="*/ 190005 w 1478569"/>
              <a:gd name="connsiteY8" fmla="*/ 5937 h 233217"/>
              <a:gd name="connsiteX9" fmla="*/ 225631 w 1478569"/>
              <a:gd name="connsiteY9" fmla="*/ 17813 h 233217"/>
              <a:gd name="connsiteX10" fmla="*/ 237507 w 1478569"/>
              <a:gd name="connsiteY10" fmla="*/ 29688 h 233217"/>
              <a:gd name="connsiteX11" fmla="*/ 273133 w 1478569"/>
              <a:gd name="connsiteY11" fmla="*/ 77189 h 233217"/>
              <a:gd name="connsiteX12" fmla="*/ 290946 w 1478569"/>
              <a:gd name="connsiteY12" fmla="*/ 130628 h 233217"/>
              <a:gd name="connsiteX13" fmla="*/ 296883 w 1478569"/>
              <a:gd name="connsiteY13" fmla="*/ 148441 h 233217"/>
              <a:gd name="connsiteX14" fmla="*/ 302821 w 1478569"/>
              <a:gd name="connsiteY14" fmla="*/ 166254 h 233217"/>
              <a:gd name="connsiteX15" fmla="*/ 314696 w 1478569"/>
              <a:gd name="connsiteY15" fmla="*/ 118753 h 233217"/>
              <a:gd name="connsiteX16" fmla="*/ 344385 w 1478569"/>
              <a:gd name="connsiteY16" fmla="*/ 59376 h 233217"/>
              <a:gd name="connsiteX17" fmla="*/ 362197 w 1478569"/>
              <a:gd name="connsiteY17" fmla="*/ 41563 h 233217"/>
              <a:gd name="connsiteX18" fmla="*/ 397823 w 1478569"/>
              <a:gd name="connsiteY18" fmla="*/ 17813 h 233217"/>
              <a:gd name="connsiteX19" fmla="*/ 528452 w 1478569"/>
              <a:gd name="connsiteY19" fmla="*/ 23750 h 233217"/>
              <a:gd name="connsiteX20" fmla="*/ 540327 w 1478569"/>
              <a:gd name="connsiteY20" fmla="*/ 35626 h 233217"/>
              <a:gd name="connsiteX21" fmla="*/ 564078 w 1478569"/>
              <a:gd name="connsiteY21" fmla="*/ 71252 h 233217"/>
              <a:gd name="connsiteX22" fmla="*/ 575953 w 1478569"/>
              <a:gd name="connsiteY22" fmla="*/ 89065 h 233217"/>
              <a:gd name="connsiteX23" fmla="*/ 587829 w 1478569"/>
              <a:gd name="connsiteY23" fmla="*/ 124691 h 233217"/>
              <a:gd name="connsiteX24" fmla="*/ 599704 w 1478569"/>
              <a:gd name="connsiteY24" fmla="*/ 166254 h 233217"/>
              <a:gd name="connsiteX25" fmla="*/ 605642 w 1478569"/>
              <a:gd name="connsiteY25" fmla="*/ 207818 h 233217"/>
              <a:gd name="connsiteX26" fmla="*/ 611579 w 1478569"/>
              <a:gd name="connsiteY26" fmla="*/ 231568 h 233217"/>
              <a:gd name="connsiteX27" fmla="*/ 629392 w 1478569"/>
              <a:gd name="connsiteY27" fmla="*/ 89065 h 233217"/>
              <a:gd name="connsiteX28" fmla="*/ 676894 w 1478569"/>
              <a:gd name="connsiteY28" fmla="*/ 47501 h 233217"/>
              <a:gd name="connsiteX29" fmla="*/ 712520 w 1478569"/>
              <a:gd name="connsiteY29" fmla="*/ 35626 h 233217"/>
              <a:gd name="connsiteX30" fmla="*/ 813460 w 1478569"/>
              <a:gd name="connsiteY30" fmla="*/ 41563 h 233217"/>
              <a:gd name="connsiteX31" fmla="*/ 831273 w 1478569"/>
              <a:gd name="connsiteY31" fmla="*/ 53439 h 233217"/>
              <a:gd name="connsiteX32" fmla="*/ 849086 w 1478569"/>
              <a:gd name="connsiteY32" fmla="*/ 112815 h 233217"/>
              <a:gd name="connsiteX33" fmla="*/ 860961 w 1478569"/>
              <a:gd name="connsiteY33" fmla="*/ 148441 h 233217"/>
              <a:gd name="connsiteX34" fmla="*/ 866899 w 1478569"/>
              <a:gd name="connsiteY34" fmla="*/ 207818 h 233217"/>
              <a:gd name="connsiteX35" fmla="*/ 860961 w 1478569"/>
              <a:gd name="connsiteY35" fmla="*/ 190005 h 233217"/>
              <a:gd name="connsiteX36" fmla="*/ 866899 w 1478569"/>
              <a:gd name="connsiteY36" fmla="*/ 83127 h 233217"/>
              <a:gd name="connsiteX37" fmla="*/ 872836 w 1478569"/>
              <a:gd name="connsiteY37" fmla="*/ 65314 h 233217"/>
              <a:gd name="connsiteX38" fmla="*/ 884712 w 1478569"/>
              <a:gd name="connsiteY38" fmla="*/ 53439 h 233217"/>
              <a:gd name="connsiteX39" fmla="*/ 908462 w 1478569"/>
              <a:gd name="connsiteY39" fmla="*/ 29688 h 233217"/>
              <a:gd name="connsiteX40" fmla="*/ 955964 w 1478569"/>
              <a:gd name="connsiteY40" fmla="*/ 17813 h 233217"/>
              <a:gd name="connsiteX41" fmla="*/ 1145969 w 1478569"/>
              <a:gd name="connsiteY41" fmla="*/ 23750 h 233217"/>
              <a:gd name="connsiteX42" fmla="*/ 1151907 w 1478569"/>
              <a:gd name="connsiteY42" fmla="*/ 53439 h 233217"/>
              <a:gd name="connsiteX43" fmla="*/ 1157844 w 1478569"/>
              <a:gd name="connsiteY43" fmla="*/ 184067 h 233217"/>
              <a:gd name="connsiteX44" fmla="*/ 1169720 w 1478569"/>
              <a:gd name="connsiteY44" fmla="*/ 148441 h 233217"/>
              <a:gd name="connsiteX45" fmla="*/ 1181595 w 1478569"/>
              <a:gd name="connsiteY45" fmla="*/ 106878 h 233217"/>
              <a:gd name="connsiteX46" fmla="*/ 1223159 w 1478569"/>
              <a:gd name="connsiteY46" fmla="*/ 65314 h 233217"/>
              <a:gd name="connsiteX47" fmla="*/ 1240972 w 1478569"/>
              <a:gd name="connsiteY47" fmla="*/ 59376 h 233217"/>
              <a:gd name="connsiteX48" fmla="*/ 1300348 w 1478569"/>
              <a:gd name="connsiteY48" fmla="*/ 53439 h 233217"/>
              <a:gd name="connsiteX49" fmla="*/ 1430977 w 1478569"/>
              <a:gd name="connsiteY49" fmla="*/ 59376 h 233217"/>
              <a:gd name="connsiteX50" fmla="*/ 1448790 w 1478569"/>
              <a:gd name="connsiteY50" fmla="*/ 89065 h 233217"/>
              <a:gd name="connsiteX51" fmla="*/ 1460665 w 1478569"/>
              <a:gd name="connsiteY51" fmla="*/ 106878 h 233217"/>
              <a:gd name="connsiteX52" fmla="*/ 1466603 w 1478569"/>
              <a:gd name="connsiteY52" fmla="*/ 130628 h 233217"/>
              <a:gd name="connsiteX53" fmla="*/ 1472540 w 1478569"/>
              <a:gd name="connsiteY53" fmla="*/ 148441 h 233217"/>
              <a:gd name="connsiteX54" fmla="*/ 1478478 w 1478569"/>
              <a:gd name="connsiteY54" fmla="*/ 207818 h 23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478569" h="233217">
                <a:moveTo>
                  <a:pt x="0" y="184067"/>
                </a:moveTo>
                <a:cubicBezTo>
                  <a:pt x="1979" y="174171"/>
                  <a:pt x="3490" y="164170"/>
                  <a:pt x="5938" y="154379"/>
                </a:cubicBezTo>
                <a:cubicBezTo>
                  <a:pt x="7456" y="148307"/>
                  <a:pt x="10357" y="142638"/>
                  <a:pt x="11875" y="136566"/>
                </a:cubicBezTo>
                <a:cubicBezTo>
                  <a:pt x="14323" y="126775"/>
                  <a:pt x="15544" y="116712"/>
                  <a:pt x="17813" y="106878"/>
                </a:cubicBezTo>
                <a:cubicBezTo>
                  <a:pt x="29723" y="55267"/>
                  <a:pt x="18600" y="70463"/>
                  <a:pt x="41564" y="47501"/>
                </a:cubicBezTo>
                <a:cubicBezTo>
                  <a:pt x="43543" y="41563"/>
                  <a:pt x="44281" y="35055"/>
                  <a:pt x="47501" y="29688"/>
                </a:cubicBezTo>
                <a:cubicBezTo>
                  <a:pt x="57863" y="12417"/>
                  <a:pt x="77243" y="11857"/>
                  <a:pt x="95003" y="5937"/>
                </a:cubicBezTo>
                <a:lnTo>
                  <a:pt x="112816" y="0"/>
                </a:lnTo>
                <a:cubicBezTo>
                  <a:pt x="138546" y="1979"/>
                  <a:pt x="164515" y="1912"/>
                  <a:pt x="190005" y="5937"/>
                </a:cubicBezTo>
                <a:cubicBezTo>
                  <a:pt x="202370" y="7889"/>
                  <a:pt x="225631" y="17813"/>
                  <a:pt x="225631" y="17813"/>
                </a:cubicBezTo>
                <a:cubicBezTo>
                  <a:pt x="229590" y="21771"/>
                  <a:pt x="234148" y="25209"/>
                  <a:pt x="237507" y="29688"/>
                </a:cubicBezTo>
                <a:cubicBezTo>
                  <a:pt x="277791" y="83400"/>
                  <a:pt x="245897" y="49956"/>
                  <a:pt x="273133" y="77189"/>
                </a:cubicBezTo>
                <a:lnTo>
                  <a:pt x="290946" y="130628"/>
                </a:lnTo>
                <a:lnTo>
                  <a:pt x="296883" y="148441"/>
                </a:lnTo>
                <a:lnTo>
                  <a:pt x="302821" y="166254"/>
                </a:lnTo>
                <a:cubicBezTo>
                  <a:pt x="314892" y="105902"/>
                  <a:pt x="302526" y="161351"/>
                  <a:pt x="314696" y="118753"/>
                </a:cubicBezTo>
                <a:cubicBezTo>
                  <a:pt x="322741" y="90593"/>
                  <a:pt x="318476" y="85287"/>
                  <a:pt x="344385" y="59376"/>
                </a:cubicBezTo>
                <a:cubicBezTo>
                  <a:pt x="350322" y="53438"/>
                  <a:pt x="355569" y="46718"/>
                  <a:pt x="362197" y="41563"/>
                </a:cubicBezTo>
                <a:cubicBezTo>
                  <a:pt x="373463" y="32801"/>
                  <a:pt x="397823" y="17813"/>
                  <a:pt x="397823" y="17813"/>
                </a:cubicBezTo>
                <a:cubicBezTo>
                  <a:pt x="441366" y="19792"/>
                  <a:pt x="485201" y="18344"/>
                  <a:pt x="528452" y="23750"/>
                </a:cubicBezTo>
                <a:cubicBezTo>
                  <a:pt x="534007" y="24444"/>
                  <a:pt x="536968" y="31147"/>
                  <a:pt x="540327" y="35626"/>
                </a:cubicBezTo>
                <a:cubicBezTo>
                  <a:pt x="548890" y="47044"/>
                  <a:pt x="556161" y="59377"/>
                  <a:pt x="564078" y="71252"/>
                </a:cubicBezTo>
                <a:cubicBezTo>
                  <a:pt x="568036" y="77190"/>
                  <a:pt x="573696" y="82295"/>
                  <a:pt x="575953" y="89065"/>
                </a:cubicBezTo>
                <a:cubicBezTo>
                  <a:pt x="579912" y="100940"/>
                  <a:pt x="584793" y="112547"/>
                  <a:pt x="587829" y="124691"/>
                </a:cubicBezTo>
                <a:cubicBezTo>
                  <a:pt x="595284" y="154513"/>
                  <a:pt x="591185" y="140700"/>
                  <a:pt x="599704" y="166254"/>
                </a:cubicBezTo>
                <a:cubicBezTo>
                  <a:pt x="601683" y="180109"/>
                  <a:pt x="603138" y="194048"/>
                  <a:pt x="605642" y="207818"/>
                </a:cubicBezTo>
                <a:cubicBezTo>
                  <a:pt x="607102" y="215847"/>
                  <a:pt x="610425" y="239646"/>
                  <a:pt x="611579" y="231568"/>
                </a:cubicBezTo>
                <a:cubicBezTo>
                  <a:pt x="613470" y="218330"/>
                  <a:pt x="607897" y="121305"/>
                  <a:pt x="629392" y="89065"/>
                </a:cubicBezTo>
                <a:cubicBezTo>
                  <a:pt x="643247" y="68284"/>
                  <a:pt x="647207" y="57396"/>
                  <a:pt x="676894" y="47501"/>
                </a:cubicBezTo>
                <a:lnTo>
                  <a:pt x="712520" y="35626"/>
                </a:lnTo>
                <a:cubicBezTo>
                  <a:pt x="746167" y="37605"/>
                  <a:pt x="780128" y="36563"/>
                  <a:pt x="813460" y="41563"/>
                </a:cubicBezTo>
                <a:cubicBezTo>
                  <a:pt x="820517" y="42622"/>
                  <a:pt x="827491" y="47387"/>
                  <a:pt x="831273" y="53439"/>
                </a:cubicBezTo>
                <a:cubicBezTo>
                  <a:pt x="839345" y="66354"/>
                  <a:pt x="844274" y="96774"/>
                  <a:pt x="849086" y="112815"/>
                </a:cubicBezTo>
                <a:cubicBezTo>
                  <a:pt x="852683" y="124805"/>
                  <a:pt x="860961" y="148441"/>
                  <a:pt x="860961" y="148441"/>
                </a:cubicBezTo>
                <a:cubicBezTo>
                  <a:pt x="862940" y="168233"/>
                  <a:pt x="866899" y="187927"/>
                  <a:pt x="866899" y="207818"/>
                </a:cubicBezTo>
                <a:cubicBezTo>
                  <a:pt x="866899" y="214077"/>
                  <a:pt x="860961" y="196264"/>
                  <a:pt x="860961" y="190005"/>
                </a:cubicBezTo>
                <a:cubicBezTo>
                  <a:pt x="860961" y="154324"/>
                  <a:pt x="863516" y="118647"/>
                  <a:pt x="866899" y="83127"/>
                </a:cubicBezTo>
                <a:cubicBezTo>
                  <a:pt x="867492" y="76896"/>
                  <a:pt x="869616" y="70681"/>
                  <a:pt x="872836" y="65314"/>
                </a:cubicBezTo>
                <a:cubicBezTo>
                  <a:pt x="875716" y="60514"/>
                  <a:pt x="880753" y="57397"/>
                  <a:pt x="884712" y="53439"/>
                </a:cubicBezTo>
                <a:cubicBezTo>
                  <a:pt x="892100" y="31272"/>
                  <a:pt x="885239" y="36021"/>
                  <a:pt x="908462" y="29688"/>
                </a:cubicBezTo>
                <a:cubicBezTo>
                  <a:pt x="924208" y="25394"/>
                  <a:pt x="955964" y="17813"/>
                  <a:pt x="955964" y="17813"/>
                </a:cubicBezTo>
                <a:cubicBezTo>
                  <a:pt x="1019299" y="19792"/>
                  <a:pt x="1083625" y="12415"/>
                  <a:pt x="1145969" y="23750"/>
                </a:cubicBezTo>
                <a:cubicBezTo>
                  <a:pt x="1155899" y="25555"/>
                  <a:pt x="1151161" y="43374"/>
                  <a:pt x="1151907" y="53439"/>
                </a:cubicBezTo>
                <a:cubicBezTo>
                  <a:pt x="1155127" y="96908"/>
                  <a:pt x="1155865" y="140524"/>
                  <a:pt x="1157844" y="184067"/>
                </a:cubicBezTo>
                <a:cubicBezTo>
                  <a:pt x="1161803" y="172192"/>
                  <a:pt x="1166684" y="160585"/>
                  <a:pt x="1169720" y="148441"/>
                </a:cubicBezTo>
                <a:cubicBezTo>
                  <a:pt x="1171623" y="140826"/>
                  <a:pt x="1177334" y="115400"/>
                  <a:pt x="1181595" y="106878"/>
                </a:cubicBezTo>
                <a:cubicBezTo>
                  <a:pt x="1190342" y="89384"/>
                  <a:pt x="1205665" y="74061"/>
                  <a:pt x="1223159" y="65314"/>
                </a:cubicBezTo>
                <a:cubicBezTo>
                  <a:pt x="1228757" y="62515"/>
                  <a:pt x="1234786" y="60328"/>
                  <a:pt x="1240972" y="59376"/>
                </a:cubicBezTo>
                <a:cubicBezTo>
                  <a:pt x="1260631" y="56352"/>
                  <a:pt x="1280556" y="55418"/>
                  <a:pt x="1300348" y="53439"/>
                </a:cubicBezTo>
                <a:cubicBezTo>
                  <a:pt x="1343891" y="55418"/>
                  <a:pt x="1387726" y="53970"/>
                  <a:pt x="1430977" y="59376"/>
                </a:cubicBezTo>
                <a:cubicBezTo>
                  <a:pt x="1443346" y="60922"/>
                  <a:pt x="1445477" y="82438"/>
                  <a:pt x="1448790" y="89065"/>
                </a:cubicBezTo>
                <a:cubicBezTo>
                  <a:pt x="1451981" y="95448"/>
                  <a:pt x="1456707" y="100940"/>
                  <a:pt x="1460665" y="106878"/>
                </a:cubicBezTo>
                <a:cubicBezTo>
                  <a:pt x="1462644" y="114795"/>
                  <a:pt x="1464361" y="122782"/>
                  <a:pt x="1466603" y="130628"/>
                </a:cubicBezTo>
                <a:cubicBezTo>
                  <a:pt x="1468322" y="136646"/>
                  <a:pt x="1471182" y="142331"/>
                  <a:pt x="1472540" y="148441"/>
                </a:cubicBezTo>
                <a:cubicBezTo>
                  <a:pt x="1479780" y="181020"/>
                  <a:pt x="1478478" y="179167"/>
                  <a:pt x="1478478" y="20781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Text Box 13"/>
          <p:cNvSpPr txBox="1">
            <a:spLocks noChangeArrowheads="1"/>
          </p:cNvSpPr>
          <p:nvPr/>
        </p:nvSpPr>
        <p:spPr bwMode="auto">
          <a:xfrm>
            <a:off x="7441624" y="1556235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écrire les lettres avec pont et des mots les contenant</a:t>
            </a: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1" t="15391" r="7215" b="10332"/>
          <a:stretch/>
        </p:blipFill>
        <p:spPr bwMode="auto">
          <a:xfrm>
            <a:off x="7569556" y="2110843"/>
            <a:ext cx="2691838" cy="1230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 Box 13"/>
          <p:cNvSpPr txBox="1">
            <a:spLocks noChangeArrowheads="1"/>
          </p:cNvSpPr>
          <p:nvPr/>
        </p:nvSpPr>
        <p:spPr bwMode="auto">
          <a:xfrm>
            <a:off x="450117" y="4356695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écrire les lettres avec jambage bouclé et des mots les contenant</a:t>
            </a:r>
          </a:p>
        </p:txBody>
      </p:sp>
      <p:sp>
        <p:nvSpPr>
          <p:cNvPr id="33" name="Text Box 13"/>
          <p:cNvSpPr txBox="1">
            <a:spLocks noChangeArrowheads="1"/>
          </p:cNvSpPr>
          <p:nvPr/>
        </p:nvSpPr>
        <p:spPr bwMode="auto">
          <a:xfrm>
            <a:off x="3906860" y="4375745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écrire les lettres avec jambage </a:t>
            </a:r>
            <a:r>
              <a:rPr kumimoji="0" lang="fr-FR" altLang="fr-F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batonné</a:t>
            </a: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et des mots les contenant</a:t>
            </a:r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08" t="20874" r="16461"/>
          <a:stretch/>
        </p:blipFill>
        <p:spPr bwMode="auto">
          <a:xfrm>
            <a:off x="951758" y="4995432"/>
            <a:ext cx="1896397" cy="1100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2" name="Picture 10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0" t="24668" r="8491"/>
          <a:stretch/>
        </p:blipFill>
        <p:spPr bwMode="auto">
          <a:xfrm>
            <a:off x="4446491" y="5215539"/>
            <a:ext cx="1868479" cy="88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86834">
            <a:off x="5761549" y="2990305"/>
            <a:ext cx="549788" cy="3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13"/>
          <p:cNvSpPr txBox="1">
            <a:spLocks noChangeArrowheads="1"/>
          </p:cNvSpPr>
          <p:nvPr/>
        </p:nvSpPr>
        <p:spPr bwMode="auto">
          <a:xfrm>
            <a:off x="7441624" y="4380878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écrire des phrases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plus complexes en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lettres capitales à l’aide répertoire de la classe</a:t>
            </a:r>
          </a:p>
        </p:txBody>
      </p:sp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40583">
            <a:off x="8024062" y="6306094"/>
            <a:ext cx="549788" cy="3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309" y="4988884"/>
            <a:ext cx="648000" cy="947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7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456" y="5000674"/>
            <a:ext cx="648000" cy="947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8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1086" y="4968207"/>
            <a:ext cx="648000" cy="946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9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7345" y="4988884"/>
            <a:ext cx="612000" cy="938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Oval 12"/>
          <p:cNvSpPr>
            <a:spLocks noChangeArrowheads="1"/>
          </p:cNvSpPr>
          <p:nvPr/>
        </p:nvSpPr>
        <p:spPr bwMode="auto">
          <a:xfrm>
            <a:off x="9688211" y="3275972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1" name="Oval 12"/>
          <p:cNvSpPr>
            <a:spLocks noChangeArrowheads="1"/>
          </p:cNvSpPr>
          <p:nvPr/>
        </p:nvSpPr>
        <p:spPr bwMode="auto">
          <a:xfrm>
            <a:off x="6153447" y="3297681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4" name="Oval 12"/>
          <p:cNvSpPr>
            <a:spLocks noChangeArrowheads="1"/>
          </p:cNvSpPr>
          <p:nvPr/>
        </p:nvSpPr>
        <p:spPr bwMode="auto">
          <a:xfrm>
            <a:off x="6159271" y="6134730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5" name="Oval 12"/>
          <p:cNvSpPr>
            <a:spLocks noChangeArrowheads="1"/>
          </p:cNvSpPr>
          <p:nvPr/>
        </p:nvSpPr>
        <p:spPr bwMode="auto">
          <a:xfrm>
            <a:off x="2696704" y="6122325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6" name="Oval 12"/>
          <p:cNvSpPr>
            <a:spLocks noChangeArrowheads="1"/>
          </p:cNvSpPr>
          <p:nvPr/>
        </p:nvSpPr>
        <p:spPr bwMode="auto">
          <a:xfrm>
            <a:off x="2729064" y="3297682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5" name="Oval 12"/>
          <p:cNvSpPr>
            <a:spLocks noChangeArrowheads="1"/>
          </p:cNvSpPr>
          <p:nvPr/>
        </p:nvSpPr>
        <p:spPr bwMode="auto">
          <a:xfrm>
            <a:off x="9660317" y="6117192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44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457" y="6041701"/>
            <a:ext cx="2731630" cy="246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094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AutoShape 5"/>
          <p:cNvSpPr>
            <a:spLocks noChangeArrowheads="1"/>
          </p:cNvSpPr>
          <p:nvPr/>
        </p:nvSpPr>
        <p:spPr bwMode="auto">
          <a:xfrm>
            <a:off x="203937" y="246636"/>
            <a:ext cx="6272041" cy="7926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72000" rIns="91440" bIns="7200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dirty="0">
                <a:latin typeface="Arial Rounded MT Bold" pitchFamily="34" charset="0"/>
                <a:cs typeface="Times New Roman" pitchFamily="18" charset="0"/>
              </a:rPr>
              <a:t>L’ écrit et l’écriture</a:t>
            </a:r>
            <a:endParaRPr kumimoji="0" lang="fr-FR" alt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162193" y="120950"/>
            <a:ext cx="1193800" cy="104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Logo Etoile vierge"/>
          <p:cNvPicPr>
            <a:picLocks noChangeAspect="1" noChangeArrowheads="1"/>
          </p:cNvPicPr>
          <p:nvPr/>
        </p:nvPicPr>
        <p:blipFill>
          <a:blip r:embed="rId2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"/>
          <a:stretch>
            <a:fillRect/>
          </a:stretch>
        </p:blipFill>
        <p:spPr bwMode="auto">
          <a:xfrm>
            <a:off x="9283280" y="194326"/>
            <a:ext cx="951626" cy="89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232275" y="693738"/>
            <a:ext cx="849313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6786860" y="246637"/>
            <a:ext cx="2094764" cy="79262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/>
                <a:ea typeface="Calibri" pitchFamily="34" charset="0"/>
                <a:cs typeface="Times New Roman" pitchFamily="18" charset="0"/>
              </a:rPr>
              <a:t>Etoile validée entièrement le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200" dirty="0">
              <a:latin typeface="Gisha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______________________</a:t>
            </a:r>
            <a:endParaRPr kumimoji="0" lang="fr-FR" alt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13637" y="22250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Etoile rouge</a:t>
            </a:r>
            <a:endParaRPr lang="fr-FR" sz="10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148" y="398538"/>
            <a:ext cx="621474" cy="590400"/>
          </a:xfrm>
          <a:prstGeom prst="rect">
            <a:avLst/>
          </a:prstGeom>
        </p:spPr>
      </p:pic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3906860" y="1439832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 sais recopier des phrases complètes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719" y="2380631"/>
            <a:ext cx="2750282" cy="1046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87"/>
          <a:stretch/>
        </p:blipFill>
        <p:spPr bwMode="auto">
          <a:xfrm>
            <a:off x="4965529" y="1801500"/>
            <a:ext cx="762661" cy="995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86834">
            <a:off x="5599582" y="3105603"/>
            <a:ext cx="549788" cy="3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1711194" y="4284687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écrire des phrases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plus complexes en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lettres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cursives à </a:t>
            </a:r>
            <a:r>
              <a:rPr lang="fr-FR" altLang="fr-FR" sz="1200" dirty="0">
                <a:latin typeface="Arial" pitchFamily="34" charset="0"/>
                <a:cs typeface="Arial" pitchFamily="34" charset="0"/>
              </a:rPr>
              <a:t>l’aide répertoire de la classe</a:t>
            </a:r>
          </a:p>
        </p:txBody>
      </p:sp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40583">
            <a:off x="2293632" y="6209903"/>
            <a:ext cx="549788" cy="3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879" y="4892693"/>
            <a:ext cx="648000" cy="947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026" y="4904483"/>
            <a:ext cx="648000" cy="947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656" y="4872016"/>
            <a:ext cx="648000" cy="946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915" y="4892693"/>
            <a:ext cx="612000" cy="938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 Box 13"/>
          <p:cNvSpPr txBox="1">
            <a:spLocks noChangeArrowheads="1"/>
          </p:cNvSpPr>
          <p:nvPr/>
        </p:nvSpPr>
        <p:spPr bwMode="auto">
          <a:xfrm>
            <a:off x="6042580" y="4284687"/>
            <a:ext cx="2880000" cy="2340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latin typeface="Arial" pitchFamily="34" charset="0"/>
                <a:cs typeface="Arial" pitchFamily="34" charset="0"/>
              </a:rPr>
              <a:t>Je sais écrire </a:t>
            </a:r>
            <a:r>
              <a:rPr lang="fr-FR" altLang="fr-FR" sz="1200" dirty="0" smtClean="0">
                <a:latin typeface="Arial" pitchFamily="34" charset="0"/>
                <a:cs typeface="Arial" pitchFamily="34" charset="0"/>
              </a:rPr>
              <a:t>un petit texte en cursive à l’aide du répertoire de la classe</a:t>
            </a:r>
            <a:endParaRPr lang="fr-FR" altLang="fr-F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05244">
            <a:off x="6217543" y="4990274"/>
            <a:ext cx="648000" cy="947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12475"/>
          <a:stretch/>
        </p:blipFill>
        <p:spPr bwMode="auto">
          <a:xfrm>
            <a:off x="6930172" y="5087127"/>
            <a:ext cx="1871322" cy="85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86834">
            <a:off x="7765990" y="5972818"/>
            <a:ext cx="549788" cy="33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Oval 12"/>
          <p:cNvSpPr>
            <a:spLocks noChangeArrowheads="1"/>
          </p:cNvSpPr>
          <p:nvPr/>
        </p:nvSpPr>
        <p:spPr bwMode="auto">
          <a:xfrm>
            <a:off x="8289167" y="6022107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>
            <a:off x="3971719" y="6026858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8" name="Oval 12"/>
          <p:cNvSpPr>
            <a:spLocks noChangeArrowheads="1"/>
          </p:cNvSpPr>
          <p:nvPr/>
        </p:nvSpPr>
        <p:spPr bwMode="auto">
          <a:xfrm>
            <a:off x="6159271" y="3181279"/>
            <a:ext cx="633413" cy="59855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 rotWithShape="1"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1" t="29431" r="7838" b="15809"/>
          <a:stretch/>
        </p:blipFill>
        <p:spPr bwMode="auto">
          <a:xfrm>
            <a:off x="1771027" y="5818145"/>
            <a:ext cx="2611518" cy="64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05449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4555</TotalTime>
  <Words>640</Words>
  <Application>Microsoft Office PowerPoint</Application>
  <PresentationFormat>Personnalisé</PresentationFormat>
  <Paragraphs>129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NB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NB</dc:creator>
  <cp:lastModifiedBy>NB</cp:lastModifiedBy>
  <cp:revision>139</cp:revision>
  <cp:lastPrinted>2019-08-14T15:35:14Z</cp:lastPrinted>
  <dcterms:created xsi:type="dcterms:W3CDTF">2019-08-11T14:25:50Z</dcterms:created>
  <dcterms:modified xsi:type="dcterms:W3CDTF">2019-10-22T18:37:16Z</dcterms:modified>
</cp:coreProperties>
</file>