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3" r:id="rId4"/>
    <p:sldId id="272" r:id="rId5"/>
    <p:sldId id="276" r:id="rId6"/>
    <p:sldId id="274" r:id="rId7"/>
    <p:sldId id="277" r:id="rId8"/>
    <p:sldId id="275" r:id="rId9"/>
    <p:sldId id="278" r:id="rId10"/>
    <p:sldId id="279" r:id="rId11"/>
    <p:sldId id="280" r:id="rId12"/>
    <p:sldId id="281" r:id="rId13"/>
  </p:sldIdLst>
  <p:sldSz cx="7561263" cy="10693400"/>
  <p:notesSz cx="6858000" cy="9945688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57" autoAdjust="0"/>
    <p:restoredTop sz="94660"/>
  </p:normalViewPr>
  <p:slideViewPr>
    <p:cSldViewPr>
      <p:cViewPr>
        <p:scale>
          <a:sx n="50" d="100"/>
          <a:sy n="50" d="100"/>
        </p:scale>
        <p:origin x="-2525" y="-115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1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5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47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5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5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48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4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6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8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7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7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E0DF-3BDB-4512-AF10-D34168D6EC91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20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82845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16694" r="16867" b="11794"/>
          <a:stretch/>
        </p:blipFill>
        <p:spPr bwMode="auto">
          <a:xfrm>
            <a:off x="324247" y="503982"/>
            <a:ext cx="3222426" cy="258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257" r="12999" b="11633"/>
          <a:stretch/>
        </p:blipFill>
        <p:spPr bwMode="auto">
          <a:xfrm>
            <a:off x="4068663" y="666180"/>
            <a:ext cx="3142900" cy="19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6894" r="13214" b="7965"/>
          <a:stretch/>
        </p:blipFill>
        <p:spPr bwMode="auto">
          <a:xfrm>
            <a:off x="213385" y="4266580"/>
            <a:ext cx="348825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1FBFC"/>
              </a:clrFrom>
              <a:clrTo>
                <a:srgbClr val="F1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2255"/>
          <a:stretch/>
        </p:blipFill>
        <p:spPr bwMode="auto">
          <a:xfrm>
            <a:off x="4132434" y="3895764"/>
            <a:ext cx="3015358" cy="276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4" y="7578948"/>
            <a:ext cx="3059567" cy="237626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54" y="7662366"/>
            <a:ext cx="3057128" cy="229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6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666439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moustique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²gendarme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moustique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²gendarme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²cétoine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²lucane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²cétoine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²lucane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²charançon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²doryphore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²charançon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²doryphore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197556"/>
            <a:ext cx="2592288" cy="176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r="28673"/>
          <a:stretch/>
        </p:blipFill>
        <p:spPr bwMode="auto">
          <a:xfrm rot="4761742">
            <a:off x="4696101" y="-106447"/>
            <a:ext cx="1782958" cy="23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AAAAB6"/>
              </a:clrFrom>
              <a:clrTo>
                <a:srgbClr val="AAAA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90" y="3765453"/>
            <a:ext cx="2184697" cy="163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2581" r="21642" b="10815"/>
          <a:stretch/>
        </p:blipFill>
        <p:spPr bwMode="auto">
          <a:xfrm>
            <a:off x="4643537" y="3765453"/>
            <a:ext cx="2030722" cy="163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1" y="7290916"/>
            <a:ext cx="2858293" cy="155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14214" r="13402" b="8610"/>
          <a:stretch/>
        </p:blipFill>
        <p:spPr bwMode="auto">
          <a:xfrm>
            <a:off x="4643537" y="7270540"/>
            <a:ext cx="2128007" cy="169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60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72524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b="21414"/>
          <a:stretch/>
        </p:blipFill>
        <p:spPr bwMode="auto">
          <a:xfrm>
            <a:off x="168006" y="882204"/>
            <a:ext cx="351590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55" y="823799"/>
            <a:ext cx="3300254" cy="20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9" y="4050556"/>
            <a:ext cx="3122627" cy="220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20641"/>
          <a:stretch/>
        </p:blipFill>
        <p:spPr bwMode="auto">
          <a:xfrm>
            <a:off x="3996655" y="4291089"/>
            <a:ext cx="326524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9" y="7503080"/>
            <a:ext cx="3292933" cy="24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10111" r="11343" b="1"/>
          <a:stretch/>
        </p:blipFill>
        <p:spPr bwMode="auto">
          <a:xfrm rot="2444449">
            <a:off x="4111332" y="7785780"/>
            <a:ext cx="2910076" cy="256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20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923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²scarabée 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²perce oreille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²scarabée 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²perce oreille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ver </a:t>
                      </a:r>
                      <a:r>
                        <a:rPr lang="fr-FR" sz="4500" dirty="0" smtClean="0">
                          <a:latin typeface="Cursive standard" pitchFamily="2" charset="0"/>
                        </a:rPr>
                        <a:t>de terre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mille patte$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ver </a:t>
                      </a:r>
                      <a:r>
                        <a:rPr lang="fr-FR" sz="4500" dirty="0" smtClean="0">
                          <a:latin typeface="Cursive standard" pitchFamily="2" charset="0"/>
                        </a:rPr>
                        <a:t>de terre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mille patte$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²escargot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²limace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²escargot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²limace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3" y="306140"/>
            <a:ext cx="2611088" cy="155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87" y="259930"/>
            <a:ext cx="2664296" cy="16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9" y="3834532"/>
            <a:ext cx="2210335" cy="1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20641"/>
          <a:stretch/>
        </p:blipFill>
        <p:spPr bwMode="auto">
          <a:xfrm>
            <a:off x="4227945" y="3834532"/>
            <a:ext cx="272103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34" y="7290916"/>
            <a:ext cx="2125490" cy="15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10111" r="11343" b="1"/>
          <a:stretch/>
        </p:blipFill>
        <p:spPr bwMode="auto">
          <a:xfrm rot="2405805">
            <a:off x="4334139" y="7266773"/>
            <a:ext cx="2246885" cy="19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60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64198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²abeille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²guêpe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²abeille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²guêpe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mouche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²bourdon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mouche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²bourdon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²frelon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²coccinelle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²frelon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²coccinelle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17442" r="15473" b="12293"/>
          <a:stretch/>
        </p:blipFill>
        <p:spPr bwMode="auto">
          <a:xfrm>
            <a:off x="972319" y="266812"/>
            <a:ext cx="2016224" cy="161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0975" r="10938" b="10507"/>
          <a:stretch/>
        </p:blipFill>
        <p:spPr bwMode="auto">
          <a:xfrm>
            <a:off x="4140671" y="266812"/>
            <a:ext cx="2656024" cy="16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6894" r="13214" b="7965"/>
          <a:stretch/>
        </p:blipFill>
        <p:spPr bwMode="auto">
          <a:xfrm>
            <a:off x="683969" y="3906540"/>
            <a:ext cx="2592924" cy="15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1FBFC"/>
              </a:clrFrom>
              <a:clrTo>
                <a:srgbClr val="F1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2255"/>
          <a:stretch/>
        </p:blipFill>
        <p:spPr bwMode="auto">
          <a:xfrm>
            <a:off x="4716735" y="3809905"/>
            <a:ext cx="1744869" cy="159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1" y="7146900"/>
            <a:ext cx="2286000" cy="177546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r="4359" b="5470"/>
          <a:stretch/>
        </p:blipFill>
        <p:spPr bwMode="auto">
          <a:xfrm>
            <a:off x="4572317" y="7370150"/>
            <a:ext cx="2033703" cy="157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62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506772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402">
            <a:off x="583201" y="743455"/>
            <a:ext cx="2583744" cy="217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6815"/>
          <a:stretch/>
        </p:blipFill>
        <p:spPr bwMode="auto">
          <a:xfrm>
            <a:off x="3924647" y="751991"/>
            <a:ext cx="346022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4122564"/>
            <a:ext cx="3413020" cy="23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6" y="4427066"/>
            <a:ext cx="3304742" cy="173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0607" r="4010" b="17658"/>
          <a:stretch/>
        </p:blipFill>
        <p:spPr bwMode="auto">
          <a:xfrm>
            <a:off x="-5796433" y="8010996"/>
            <a:ext cx="3125292" cy="171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78" b="9156"/>
          <a:stretch/>
        </p:blipFill>
        <p:spPr bwMode="auto">
          <a:xfrm>
            <a:off x="4123130" y="7405685"/>
            <a:ext cx="3016054" cy="25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17541" r="15402" b="26166"/>
          <a:stretch/>
        </p:blipFill>
        <p:spPr bwMode="auto">
          <a:xfrm>
            <a:off x="-4530008" y="2964742"/>
            <a:ext cx="3717733" cy="235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0"/>
          <a:stretch/>
        </p:blipFill>
        <p:spPr bwMode="auto">
          <a:xfrm>
            <a:off x="-5796433" y="6594691"/>
            <a:ext cx="3741767" cy="28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427" y="7166369"/>
            <a:ext cx="3456230" cy="302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0351" y="9019108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74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4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²cigale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²grillon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²cigale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²grillon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²criquet vert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²criquet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²criquet vert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²criquet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²sauterelle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latin typeface="Cursive standard" pitchFamily="2" charset="0"/>
                        </a:rPr>
                        <a:t>mante religieuse</a:t>
                      </a:r>
                      <a:endParaRPr lang="fr-FR" sz="44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²sauterelle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 smtClean="0">
                          <a:latin typeface="Cursive standard" pitchFamily="2" charset="0"/>
                        </a:rPr>
                        <a:t>mante religieuse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961">
            <a:off x="780774" y="431681"/>
            <a:ext cx="1920238" cy="161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6815"/>
          <a:stretch/>
        </p:blipFill>
        <p:spPr bwMode="auto">
          <a:xfrm>
            <a:off x="4284688" y="221739"/>
            <a:ext cx="2738462" cy="170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82" y="3749328"/>
            <a:ext cx="2510674" cy="17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3855047"/>
            <a:ext cx="2952328" cy="15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2656" r="3318" b="16273"/>
          <a:stretch/>
        </p:blipFill>
        <p:spPr bwMode="auto">
          <a:xfrm>
            <a:off x="-4500289" y="8134010"/>
            <a:ext cx="2668502" cy="14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78" b="9156"/>
          <a:stretch/>
        </p:blipFill>
        <p:spPr bwMode="auto">
          <a:xfrm>
            <a:off x="4724672" y="7290916"/>
            <a:ext cx="1858494" cy="157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845" y="7168236"/>
            <a:ext cx="2073164" cy="18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5040" b="26166"/>
          <a:stretch/>
        </p:blipFill>
        <p:spPr bwMode="auto">
          <a:xfrm>
            <a:off x="-5508401" y="3474492"/>
            <a:ext cx="4261803" cy="267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8"/>
          <a:stretch/>
        </p:blipFill>
        <p:spPr bwMode="auto">
          <a:xfrm>
            <a:off x="8245127" y="8217991"/>
            <a:ext cx="366368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412A08"/>
              </a:clrFrom>
              <a:clrTo>
                <a:srgbClr val="412A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4505" y="8153918"/>
            <a:ext cx="2916361" cy="18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07" y="4388554"/>
            <a:ext cx="520065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548383" y="8281104"/>
            <a:ext cx="192510" cy="1619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20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1780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r="8403" b="12977"/>
          <a:stretch/>
        </p:blipFill>
        <p:spPr bwMode="auto">
          <a:xfrm>
            <a:off x="4068663" y="522164"/>
            <a:ext cx="3096344" cy="236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8" y="4194572"/>
            <a:ext cx="3333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3" y="4049417"/>
            <a:ext cx="3179712" cy="243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a2ua.com/scorpion/scorpion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6" y="7506940"/>
            <a:ext cx="3381085" cy="25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25075" r="14522" b="30255"/>
          <a:stretch/>
        </p:blipFill>
        <p:spPr bwMode="auto">
          <a:xfrm>
            <a:off x="4164618" y="8251106"/>
            <a:ext cx="2904434" cy="109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0376" r="13017" b="9775"/>
          <a:stretch/>
        </p:blipFill>
        <p:spPr bwMode="auto">
          <a:xfrm>
            <a:off x="332998" y="694844"/>
            <a:ext cx="3296711" cy="217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21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559964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²phasme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²libellule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²phasme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²libellule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²fourmi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²cafard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²fourmi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²cafard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²scorpion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²chenille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²scorpion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²chenille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r="8403" b="12977"/>
          <a:stretch/>
        </p:blipFill>
        <p:spPr bwMode="auto">
          <a:xfrm>
            <a:off x="4428703" y="231880"/>
            <a:ext cx="2261215" cy="1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4" y="3766874"/>
            <a:ext cx="2431960" cy="166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3" y="3727393"/>
            <a:ext cx="2284371" cy="17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1" y="7176327"/>
            <a:ext cx="2522294" cy="19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25075" r="14522" b="30255"/>
          <a:stretch/>
        </p:blipFill>
        <p:spPr bwMode="auto">
          <a:xfrm>
            <a:off x="4784179" y="7777159"/>
            <a:ext cx="1924077" cy="72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0376" r="13017" b="9775"/>
          <a:stretch/>
        </p:blipFill>
        <p:spPr bwMode="auto">
          <a:xfrm>
            <a:off x="828303" y="203484"/>
            <a:ext cx="2592288" cy="17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880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86228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666180"/>
            <a:ext cx="3333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591469"/>
            <a:ext cx="3456384" cy="24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6" y="4338588"/>
            <a:ext cx="3059032" cy="204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60" y="4214659"/>
            <a:ext cx="2867157" cy="21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8" y="8010996"/>
            <a:ext cx="3048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4" r="14604"/>
          <a:stretch/>
        </p:blipFill>
        <p:spPr bwMode="auto">
          <a:xfrm>
            <a:off x="3992739" y="7902983"/>
            <a:ext cx="3320199" cy="192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57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811662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²punaise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²termite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²punaise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²termite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²papillon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²araignée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²papillon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²araignée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²coléoptère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²coléoptère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9" y="378148"/>
            <a:ext cx="2296945" cy="15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1" y="257900"/>
            <a:ext cx="2376264" cy="167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8" y="3834532"/>
            <a:ext cx="2405163" cy="160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2"/>
          <a:stretch/>
        </p:blipFill>
        <p:spPr bwMode="auto">
          <a:xfrm>
            <a:off x="4497952" y="3811776"/>
            <a:ext cx="2291093" cy="15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3" y="7290916"/>
            <a:ext cx="2661812" cy="1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4" r="14604"/>
          <a:stretch/>
        </p:blipFill>
        <p:spPr bwMode="auto">
          <a:xfrm>
            <a:off x="4251286" y="7290916"/>
            <a:ext cx="2784423" cy="161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92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72524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2" y="666180"/>
            <a:ext cx="3389109" cy="23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r="28673"/>
          <a:stretch/>
        </p:blipFill>
        <p:spPr bwMode="auto">
          <a:xfrm rot="4761742">
            <a:off x="4417134" y="414049"/>
            <a:ext cx="2112815" cy="281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AAAAB6"/>
              </a:clrFrom>
              <a:clrTo>
                <a:srgbClr val="AAAA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6" y="4194572"/>
            <a:ext cx="2952782" cy="2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2581" r="21642" b="10815"/>
          <a:stretch/>
        </p:blipFill>
        <p:spPr bwMode="auto">
          <a:xfrm>
            <a:off x="3895576" y="3956324"/>
            <a:ext cx="3335223" cy="26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5" y="7771528"/>
            <a:ext cx="3356402" cy="18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14214" r="13402" b="8610"/>
          <a:stretch/>
        </p:blipFill>
        <p:spPr bwMode="auto">
          <a:xfrm>
            <a:off x="4124188" y="7715765"/>
            <a:ext cx="2927319" cy="23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2042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86</Words>
  <Application>Microsoft Office PowerPoint</Application>
  <PresentationFormat>Personnalisé</PresentationFormat>
  <Paragraphs>72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47</cp:revision>
  <cp:lastPrinted>2016-09-19T13:24:49Z</cp:lastPrinted>
  <dcterms:created xsi:type="dcterms:W3CDTF">2016-07-16T18:34:56Z</dcterms:created>
  <dcterms:modified xsi:type="dcterms:W3CDTF">2016-10-08T07:08:58Z</dcterms:modified>
</cp:coreProperties>
</file>