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5" r:id="rId16"/>
    <p:sldId id="274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7A7"/>
    <a:srgbClr val="F8F8F8"/>
    <a:srgbClr val="FFFFEF"/>
    <a:srgbClr val="FFC5C5"/>
    <a:srgbClr val="F9EEED"/>
    <a:srgbClr val="FFF2C9"/>
    <a:srgbClr val="EDEEF9"/>
    <a:srgbClr val="FFFBF7"/>
    <a:srgbClr val="F0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3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22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88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881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77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55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33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25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44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61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31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13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24DBC-05F5-472F-B80B-1E0DF9D93C2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C2E41-61DF-43F3-AC6E-09CD51FE8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14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099392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707946"/>
              </p:ext>
            </p:extLst>
          </p:nvPr>
        </p:nvGraphicFramePr>
        <p:xfrm>
          <a:off x="107504" y="3501008"/>
          <a:ext cx="491095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1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6"/>
          <a:stretch/>
        </p:blipFill>
        <p:spPr bwMode="auto">
          <a:xfrm>
            <a:off x="2555776" y="41290"/>
            <a:ext cx="2673796" cy="158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11"/>
          <a:stretch/>
        </p:blipFill>
        <p:spPr bwMode="auto">
          <a:xfrm>
            <a:off x="117552" y="41290"/>
            <a:ext cx="3580301" cy="1580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6"/>
          <a:stretch/>
        </p:blipFill>
        <p:spPr bwMode="auto">
          <a:xfrm>
            <a:off x="6372200" y="48170"/>
            <a:ext cx="2771800" cy="158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6"/>
          <a:stretch/>
        </p:blipFill>
        <p:spPr bwMode="auto">
          <a:xfrm>
            <a:off x="4427984" y="41290"/>
            <a:ext cx="2673796" cy="158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11"/>
          <a:stretch/>
        </p:blipFill>
        <p:spPr bwMode="auto">
          <a:xfrm>
            <a:off x="0" y="3503575"/>
            <a:ext cx="3697853" cy="1580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6"/>
          <a:stretch/>
        </p:blipFill>
        <p:spPr bwMode="auto">
          <a:xfrm>
            <a:off x="2360955" y="3503575"/>
            <a:ext cx="2673796" cy="158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à coins arrondis 35"/>
          <p:cNvSpPr/>
          <p:nvPr/>
        </p:nvSpPr>
        <p:spPr>
          <a:xfrm>
            <a:off x="5652121" y="387723"/>
            <a:ext cx="2592288" cy="964657"/>
          </a:xfrm>
          <a:prstGeom prst="roundRect">
            <a:avLst/>
          </a:prstGeom>
          <a:solidFill>
            <a:srgbClr val="F0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31612" y="272048"/>
            <a:ext cx="22333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tx2"/>
                </a:solidFill>
                <a:latin typeface="Cursive standard" pitchFamily="2" charset="0"/>
              </a:rPr>
              <a:t>janvier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764882" y="6535766"/>
            <a:ext cx="3271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 smtClean="0"/>
              <a:t>téléchargé gratuitement sur : www.tiloustics.eu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699235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794677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88" y="48051"/>
            <a:ext cx="5945634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248"/>
            <a:ext cx="5876925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300357"/>
              </p:ext>
            </p:extLst>
          </p:nvPr>
        </p:nvGraphicFramePr>
        <p:xfrm>
          <a:off x="107504" y="3501008"/>
          <a:ext cx="491095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1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508104" y="387723"/>
            <a:ext cx="2304256" cy="953821"/>
          </a:xfrm>
          <a:prstGeom prst="roundRect">
            <a:avLst/>
          </a:prstGeom>
          <a:solidFill>
            <a:srgbClr val="FF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/>
          <p:cNvSpPr/>
          <p:nvPr/>
        </p:nvSpPr>
        <p:spPr>
          <a:xfrm>
            <a:off x="5004048" y="448339"/>
            <a:ext cx="3312368" cy="1123712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atin typeface="Cursive standard" pitchFamily="2" charset="0"/>
              </a:rPr>
              <a:t>octobre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2"/>
          <a:stretch/>
        </p:blipFill>
        <p:spPr bwMode="auto">
          <a:xfrm>
            <a:off x="0" y="3524744"/>
            <a:ext cx="5004049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259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935300"/>
              </p:ext>
            </p:extLst>
          </p:nvPr>
        </p:nvGraphicFramePr>
        <p:xfrm>
          <a:off x="107504" y="3501008"/>
          <a:ext cx="44645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0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6"/>
          <a:stretch/>
        </p:blipFill>
        <p:spPr bwMode="auto">
          <a:xfrm>
            <a:off x="107504" y="25500"/>
            <a:ext cx="9036496" cy="1546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4" t="20376"/>
          <a:stretch/>
        </p:blipFill>
        <p:spPr bwMode="auto">
          <a:xfrm>
            <a:off x="1" y="3513468"/>
            <a:ext cx="4625752" cy="1546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749697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932040" y="351438"/>
            <a:ext cx="3240360" cy="953820"/>
          </a:xfrm>
          <a:prstGeom prst="round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/>
          <p:cNvSpPr/>
          <p:nvPr/>
        </p:nvSpPr>
        <p:spPr>
          <a:xfrm>
            <a:off x="4860032" y="387723"/>
            <a:ext cx="3312368" cy="1123712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atin typeface="Cursive standard" pitchFamily="2" charset="0"/>
              </a:rPr>
              <a:t>novembre</a:t>
            </a:r>
          </a:p>
        </p:txBody>
      </p:sp>
    </p:spTree>
    <p:extLst>
      <p:ext uri="{BB962C8B-B14F-4D97-AF65-F5344CB8AC3E}">
        <p14:creationId xmlns:p14="http://schemas.microsoft.com/office/powerpoint/2010/main" val="250348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115338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0197" y="36798"/>
            <a:ext cx="5148064" cy="157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317425"/>
              </p:ext>
            </p:extLst>
          </p:nvPr>
        </p:nvGraphicFramePr>
        <p:xfrm>
          <a:off x="107504" y="3501008"/>
          <a:ext cx="491095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1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4" y="3514779"/>
            <a:ext cx="5004049" cy="157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274" y="36798"/>
            <a:ext cx="5032175" cy="157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004049" y="364135"/>
            <a:ext cx="3240360" cy="953821"/>
          </a:xfrm>
          <a:prstGeom prst="round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/>
          <p:cNvSpPr/>
          <p:nvPr/>
        </p:nvSpPr>
        <p:spPr>
          <a:xfrm>
            <a:off x="5004049" y="448339"/>
            <a:ext cx="3312368" cy="1123712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atin typeface="Cursive standard" pitchFamily="2" charset="0"/>
              </a:rPr>
              <a:t>décembre</a:t>
            </a:r>
          </a:p>
        </p:txBody>
      </p:sp>
    </p:spTree>
    <p:extLst>
      <p:ext uri="{BB962C8B-B14F-4D97-AF65-F5344CB8AC3E}">
        <p14:creationId xmlns:p14="http://schemas.microsoft.com/office/powerpoint/2010/main" val="3687773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03565"/>
              </p:ext>
            </p:extLst>
          </p:nvPr>
        </p:nvGraphicFramePr>
        <p:xfrm>
          <a:off x="107504" y="116632"/>
          <a:ext cx="8143200" cy="31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00"/>
                <a:gridCol w="1357200"/>
                <a:gridCol w="1357200"/>
                <a:gridCol w="1357200"/>
                <a:gridCol w="1357200"/>
                <a:gridCol w="1357200"/>
              </a:tblGrid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963310"/>
              </p:ext>
            </p:extLst>
          </p:nvPr>
        </p:nvGraphicFramePr>
        <p:xfrm>
          <a:off x="107504" y="3429000"/>
          <a:ext cx="8143200" cy="31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00"/>
                <a:gridCol w="1357200"/>
                <a:gridCol w="1357200"/>
                <a:gridCol w="1357200"/>
                <a:gridCol w="1357200"/>
                <a:gridCol w="1357200"/>
              </a:tblGrid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 rot="16200000">
            <a:off x="7307776" y="4278236"/>
            <a:ext cx="3271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A imprimer plusieurs fois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56729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582768"/>
              </p:ext>
            </p:extLst>
          </p:nvPr>
        </p:nvGraphicFramePr>
        <p:xfrm>
          <a:off x="107504" y="116632"/>
          <a:ext cx="8143200" cy="31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00"/>
                <a:gridCol w="1357200"/>
                <a:gridCol w="1357200"/>
                <a:gridCol w="1357200"/>
                <a:gridCol w="1357200"/>
                <a:gridCol w="1357200"/>
              </a:tblGrid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479543"/>
              </p:ext>
            </p:extLst>
          </p:nvPr>
        </p:nvGraphicFramePr>
        <p:xfrm>
          <a:off x="107504" y="3429000"/>
          <a:ext cx="8143200" cy="31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00"/>
                <a:gridCol w="1357200"/>
                <a:gridCol w="1357200"/>
                <a:gridCol w="1357200"/>
                <a:gridCol w="1357200"/>
                <a:gridCol w="1357200"/>
              </a:tblGrid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 rot="16200000">
            <a:off x="7307776" y="4278236"/>
            <a:ext cx="3271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A imprimer plusieurs fois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1004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836104"/>
              </p:ext>
            </p:extLst>
          </p:nvPr>
        </p:nvGraphicFramePr>
        <p:xfrm>
          <a:off x="107504" y="116632"/>
          <a:ext cx="8143200" cy="31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00"/>
                <a:gridCol w="1357200"/>
                <a:gridCol w="1357200"/>
                <a:gridCol w="1357200"/>
                <a:gridCol w="1357200"/>
                <a:gridCol w="1357200"/>
              </a:tblGrid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323267"/>
              </p:ext>
            </p:extLst>
          </p:nvPr>
        </p:nvGraphicFramePr>
        <p:xfrm>
          <a:off x="107504" y="3429000"/>
          <a:ext cx="8143200" cy="31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00"/>
                <a:gridCol w="1357200"/>
                <a:gridCol w="1357200"/>
                <a:gridCol w="1357200"/>
                <a:gridCol w="1357200"/>
                <a:gridCol w="1357200"/>
              </a:tblGrid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 rot="16200000">
            <a:off x="7307776" y="4278236"/>
            <a:ext cx="3271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A imprimer plusieurs fois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35480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67408"/>
              </p:ext>
            </p:extLst>
          </p:nvPr>
        </p:nvGraphicFramePr>
        <p:xfrm>
          <a:off x="107504" y="116632"/>
          <a:ext cx="8143200" cy="31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00"/>
                <a:gridCol w="1357200"/>
                <a:gridCol w="1357200"/>
                <a:gridCol w="1357200"/>
                <a:gridCol w="1357200"/>
                <a:gridCol w="1357200"/>
              </a:tblGrid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055316"/>
              </p:ext>
            </p:extLst>
          </p:nvPr>
        </p:nvGraphicFramePr>
        <p:xfrm>
          <a:off x="107504" y="3429000"/>
          <a:ext cx="8143200" cy="31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00"/>
                <a:gridCol w="1357200"/>
                <a:gridCol w="1357200"/>
                <a:gridCol w="1357200"/>
                <a:gridCol w="1357200"/>
                <a:gridCol w="1357200"/>
              </a:tblGrid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lundi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mardi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mercredi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jeudi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vendredi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samedi</a:t>
                      </a:r>
                      <a:endParaRPr lang="fr-FR" sz="18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6400"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cap="all" baseline="0" dirty="0" smtClean="0">
                          <a:solidFill>
                            <a:schemeClr val="tx1"/>
                          </a:solidFill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dimanche</a:t>
                      </a:r>
                      <a:endParaRPr lang="fr-FR" sz="1600" b="1" cap="all" baseline="0" dirty="0">
                        <a:solidFill>
                          <a:schemeClr val="tx1"/>
                        </a:solidFill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 rot="16200000">
            <a:off x="7307776" y="4278236"/>
            <a:ext cx="3271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A imprimer plusieurs fois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43284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/>
          <p:cNvSpPr/>
          <p:nvPr/>
        </p:nvSpPr>
        <p:spPr>
          <a:xfrm>
            <a:off x="1152368" y="3827942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Rectangle 127"/>
          <p:cNvSpPr/>
          <p:nvPr/>
        </p:nvSpPr>
        <p:spPr>
          <a:xfrm>
            <a:off x="6457907" y="3827942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/>
          <p:cNvSpPr/>
          <p:nvPr/>
        </p:nvSpPr>
        <p:spPr>
          <a:xfrm>
            <a:off x="5134627" y="3819186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Rectangle 129"/>
          <p:cNvSpPr/>
          <p:nvPr/>
        </p:nvSpPr>
        <p:spPr>
          <a:xfrm>
            <a:off x="3827350" y="3839667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/>
          <p:cNvSpPr/>
          <p:nvPr/>
        </p:nvSpPr>
        <p:spPr>
          <a:xfrm>
            <a:off x="2477206" y="3819186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43925" y="82572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5893" y="1306572"/>
            <a:ext cx="1008112" cy="11522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86" y="1306572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4" y="1325094"/>
            <a:ext cx="810202" cy="111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1493" y="7949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13" y="1347932"/>
            <a:ext cx="1165758" cy="77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06572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09491" y="7949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06572"/>
            <a:ext cx="1152128" cy="115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499992" y="7949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176" y="1290660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840883" y="6899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31" y="1387772"/>
            <a:ext cx="1245518" cy="6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18" y="1387772"/>
            <a:ext cx="992754" cy="9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12" y="1327441"/>
            <a:ext cx="1032942" cy="8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204981" y="71326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916925" y="1288049"/>
            <a:ext cx="1008112" cy="11522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130275" y="1321752"/>
            <a:ext cx="744900" cy="111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8330621" y="6899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8042565" y="1285716"/>
            <a:ext cx="1008112" cy="11522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255915" y="1319419"/>
            <a:ext cx="744900" cy="111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" y="5590169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Rectangle 103"/>
          <p:cNvSpPr/>
          <p:nvPr/>
        </p:nvSpPr>
        <p:spPr>
          <a:xfrm>
            <a:off x="454596" y="436616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95" y="5590169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" name="Rectangle 106"/>
          <p:cNvSpPr/>
          <p:nvPr/>
        </p:nvSpPr>
        <p:spPr>
          <a:xfrm>
            <a:off x="1787740" y="436616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33" y="5590169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Rectangle 109"/>
          <p:cNvSpPr/>
          <p:nvPr/>
        </p:nvSpPr>
        <p:spPr>
          <a:xfrm>
            <a:off x="3129578" y="436616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91" y="5590169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Rectangle 112"/>
          <p:cNvSpPr/>
          <p:nvPr/>
        </p:nvSpPr>
        <p:spPr>
          <a:xfrm>
            <a:off x="4452036" y="436616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71" y="5590169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Rectangle 115"/>
          <p:cNvSpPr/>
          <p:nvPr/>
        </p:nvSpPr>
        <p:spPr>
          <a:xfrm>
            <a:off x="5775316" y="436616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3" y="2700157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8883" y="2780928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57" y="2700157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12027" y="2780928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295" y="2700157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3865" y="2780928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53" y="2700157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76323" y="2780928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33" y="2700157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99603" y="2780928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4" y="5680615"/>
            <a:ext cx="1108759" cy="9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13" y="5680614"/>
            <a:ext cx="1108759" cy="9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808" y="5680087"/>
            <a:ext cx="1108759" cy="9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66" y="5680086"/>
            <a:ext cx="1108759" cy="9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595" y="5680085"/>
            <a:ext cx="1108759" cy="9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7102830" y="4371500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56" y="5589637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526" y="5670408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122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9" y="1265391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ectangle 63"/>
          <p:cNvSpPr/>
          <p:nvPr/>
        </p:nvSpPr>
        <p:spPr>
          <a:xfrm>
            <a:off x="442584" y="41391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83" y="1265391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Rectangle 69"/>
          <p:cNvSpPr/>
          <p:nvPr/>
        </p:nvSpPr>
        <p:spPr>
          <a:xfrm>
            <a:off x="1775728" y="41391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21" y="1265391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3117566" y="41391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79" y="1265391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4440024" y="41391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1" y="1474661"/>
            <a:ext cx="1069285" cy="7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/>
          <a:stretch/>
        </p:blipFill>
        <p:spPr bwMode="auto">
          <a:xfrm>
            <a:off x="1464950" y="1388063"/>
            <a:ext cx="1120776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r="18318"/>
          <a:stretch/>
        </p:blipFill>
        <p:spPr bwMode="auto">
          <a:xfrm rot="5400000">
            <a:off x="2884701" y="1315586"/>
            <a:ext cx="1029769" cy="105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r="18543"/>
          <a:stretch/>
        </p:blipFill>
        <p:spPr bwMode="auto">
          <a:xfrm>
            <a:off x="4141325" y="1384342"/>
            <a:ext cx="1082028" cy="85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Rectangle 110"/>
          <p:cNvSpPr/>
          <p:nvPr/>
        </p:nvSpPr>
        <p:spPr>
          <a:xfrm>
            <a:off x="1098232" y="425722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8" y="5481223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Rectangle 115"/>
          <p:cNvSpPr/>
          <p:nvPr/>
        </p:nvSpPr>
        <p:spPr>
          <a:xfrm>
            <a:off x="2391431" y="4257222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57" y="5481222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Rectangle 120"/>
          <p:cNvSpPr/>
          <p:nvPr/>
        </p:nvSpPr>
        <p:spPr>
          <a:xfrm>
            <a:off x="3747050" y="425722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76" y="5481223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Rectangle 125"/>
          <p:cNvSpPr/>
          <p:nvPr/>
        </p:nvSpPr>
        <p:spPr>
          <a:xfrm>
            <a:off x="5040249" y="4257222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75" y="5481222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" name="Rectangle 130"/>
          <p:cNvSpPr/>
          <p:nvPr/>
        </p:nvSpPr>
        <p:spPr>
          <a:xfrm>
            <a:off x="6372565" y="4257224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91" y="548122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" name="Rectangle 135"/>
          <p:cNvSpPr/>
          <p:nvPr/>
        </p:nvSpPr>
        <p:spPr>
          <a:xfrm>
            <a:off x="7665764" y="425722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90" y="5481223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09" y="1268465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55" y="1313592"/>
            <a:ext cx="1228319" cy="76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Rectangle 142"/>
          <p:cNvSpPr/>
          <p:nvPr/>
        </p:nvSpPr>
        <p:spPr>
          <a:xfrm>
            <a:off x="5932916" y="41391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/>
          <p:cNvSpPr/>
          <p:nvPr/>
        </p:nvSpPr>
        <p:spPr>
          <a:xfrm>
            <a:off x="469705" y="3617325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Rectangle 144"/>
          <p:cNvSpPr/>
          <p:nvPr/>
        </p:nvSpPr>
        <p:spPr>
          <a:xfrm>
            <a:off x="5775244" y="3617325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145"/>
          <p:cNvSpPr/>
          <p:nvPr/>
        </p:nvSpPr>
        <p:spPr>
          <a:xfrm>
            <a:off x="4451964" y="360856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Rectangle 146"/>
          <p:cNvSpPr/>
          <p:nvPr/>
        </p:nvSpPr>
        <p:spPr>
          <a:xfrm>
            <a:off x="3144687" y="3629050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Rectangle 147"/>
          <p:cNvSpPr/>
          <p:nvPr/>
        </p:nvSpPr>
        <p:spPr>
          <a:xfrm>
            <a:off x="1794543" y="360856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" y="2489540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6220" y="2570311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4" y="2489540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9364" y="2570311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32" y="2489540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71202" y="2570311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090" y="2489540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93660" y="2570311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70" y="2489540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16940" y="2570311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" name="Rectangle 158"/>
          <p:cNvSpPr/>
          <p:nvPr/>
        </p:nvSpPr>
        <p:spPr>
          <a:xfrm>
            <a:off x="7058525" y="361732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70" y="2489538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85040" y="2570309"/>
            <a:ext cx="948609" cy="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5" name="Connecteur droit 164"/>
          <p:cNvCxnSpPr/>
          <p:nvPr/>
        </p:nvCxnSpPr>
        <p:spPr>
          <a:xfrm>
            <a:off x="211401" y="2644277"/>
            <a:ext cx="948609" cy="8466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/>
          <p:cNvCxnSpPr/>
          <p:nvPr/>
        </p:nvCxnSpPr>
        <p:spPr>
          <a:xfrm flipH="1">
            <a:off x="211401" y="2640556"/>
            <a:ext cx="948610" cy="8504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/>
          <p:cNvCxnSpPr/>
          <p:nvPr/>
        </p:nvCxnSpPr>
        <p:spPr>
          <a:xfrm>
            <a:off x="1551033" y="2644277"/>
            <a:ext cx="948609" cy="8466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/>
          <p:cNvCxnSpPr/>
          <p:nvPr/>
        </p:nvCxnSpPr>
        <p:spPr>
          <a:xfrm flipH="1">
            <a:off x="1551033" y="2640556"/>
            <a:ext cx="948610" cy="8504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/>
          <p:cNvCxnSpPr/>
          <p:nvPr/>
        </p:nvCxnSpPr>
        <p:spPr>
          <a:xfrm>
            <a:off x="2892871" y="2648566"/>
            <a:ext cx="948609" cy="8466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/>
          <p:cNvCxnSpPr/>
          <p:nvPr/>
        </p:nvCxnSpPr>
        <p:spPr>
          <a:xfrm flipH="1">
            <a:off x="2892871" y="2644845"/>
            <a:ext cx="948610" cy="8504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/>
          <p:cNvCxnSpPr/>
          <p:nvPr/>
        </p:nvCxnSpPr>
        <p:spPr>
          <a:xfrm>
            <a:off x="4208034" y="2652287"/>
            <a:ext cx="948609" cy="8466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 flipH="1">
            <a:off x="4208034" y="2648566"/>
            <a:ext cx="948610" cy="8504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>
            <a:off x="5508667" y="2629888"/>
            <a:ext cx="948609" cy="8466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 flipH="1">
            <a:off x="5508667" y="2626167"/>
            <a:ext cx="948610" cy="8504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>
            <a:off x="6802276" y="2656008"/>
            <a:ext cx="948609" cy="8466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/>
          <p:nvPr/>
        </p:nvCxnSpPr>
        <p:spPr>
          <a:xfrm flipH="1">
            <a:off x="6802276" y="2652287"/>
            <a:ext cx="948610" cy="8504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32" y="1266079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078" y="1311206"/>
            <a:ext cx="1228319" cy="76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" name="Rectangle 178"/>
          <p:cNvSpPr/>
          <p:nvPr/>
        </p:nvSpPr>
        <p:spPr>
          <a:xfrm>
            <a:off x="7469239" y="39005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8" y="3717282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Rectangle 82"/>
          <p:cNvSpPr/>
          <p:nvPr/>
        </p:nvSpPr>
        <p:spPr>
          <a:xfrm>
            <a:off x="4501516" y="74946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09" y="1274702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0" y="1274702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469507" y="4762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7" y="1319801"/>
            <a:ext cx="1041276" cy="104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71" y="1361442"/>
            <a:ext cx="1219037" cy="73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4" y="3691580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Rectangle 87"/>
          <p:cNvSpPr/>
          <p:nvPr/>
        </p:nvSpPr>
        <p:spPr>
          <a:xfrm>
            <a:off x="538815" y="249020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63" y="1274702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1761800" y="4762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80" y="1319801"/>
            <a:ext cx="1041276" cy="104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17" y="1274702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3073154" y="4762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34" y="1319801"/>
            <a:ext cx="1041276" cy="104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Rectangle 83"/>
          <p:cNvSpPr/>
          <p:nvPr/>
        </p:nvSpPr>
        <p:spPr>
          <a:xfrm>
            <a:off x="5949377" y="7892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70" y="1278684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32" y="1365424"/>
            <a:ext cx="1219037" cy="73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Rectangle 91"/>
          <p:cNvSpPr/>
          <p:nvPr/>
        </p:nvSpPr>
        <p:spPr>
          <a:xfrm>
            <a:off x="7372758" y="7892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51" y="1278684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13" y="1365424"/>
            <a:ext cx="1219037" cy="73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7" y="3720356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73" y="3694654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le 105"/>
          <p:cNvSpPr/>
          <p:nvPr/>
        </p:nvSpPr>
        <p:spPr>
          <a:xfrm>
            <a:off x="1997004" y="2493282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28" y="3717282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04" y="3691580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Rectangle 108"/>
          <p:cNvSpPr/>
          <p:nvPr/>
        </p:nvSpPr>
        <p:spPr>
          <a:xfrm>
            <a:off x="3479135" y="249020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17" y="3720356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93" y="3694654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Rectangle 111"/>
          <p:cNvSpPr/>
          <p:nvPr/>
        </p:nvSpPr>
        <p:spPr>
          <a:xfrm>
            <a:off x="4937324" y="2493282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17" y="3714208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493" y="3688506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6457324" y="2487134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06" y="3717282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682" y="3691580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Rectangle 117"/>
          <p:cNvSpPr/>
          <p:nvPr/>
        </p:nvSpPr>
        <p:spPr>
          <a:xfrm>
            <a:off x="7915513" y="249020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8" y="5935533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4" y="5909831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Rectangle 126"/>
          <p:cNvSpPr/>
          <p:nvPr/>
        </p:nvSpPr>
        <p:spPr>
          <a:xfrm>
            <a:off x="538815" y="470845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7" y="5938607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73" y="5912905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Rectangle 129"/>
          <p:cNvSpPr/>
          <p:nvPr/>
        </p:nvSpPr>
        <p:spPr>
          <a:xfrm>
            <a:off x="1997004" y="471153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28" y="5935533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04" y="5909831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Rectangle 132"/>
          <p:cNvSpPr/>
          <p:nvPr/>
        </p:nvSpPr>
        <p:spPr>
          <a:xfrm>
            <a:off x="3479135" y="470845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17" y="5938607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93" y="5912905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Rectangle 135"/>
          <p:cNvSpPr/>
          <p:nvPr/>
        </p:nvSpPr>
        <p:spPr>
          <a:xfrm>
            <a:off x="4937324" y="471153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17" y="5932459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493" y="5906757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6457324" y="4705385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06" y="5935533"/>
            <a:ext cx="13954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682" y="5909831"/>
            <a:ext cx="1208114" cy="9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Rectangle 141"/>
          <p:cNvSpPr/>
          <p:nvPr/>
        </p:nvSpPr>
        <p:spPr>
          <a:xfrm>
            <a:off x="7915513" y="470845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82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315202"/>
              </p:ext>
            </p:extLst>
          </p:nvPr>
        </p:nvGraphicFramePr>
        <p:xfrm>
          <a:off x="113940" y="38061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6" y="50088"/>
            <a:ext cx="9056983" cy="1571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288744"/>
              </p:ext>
            </p:extLst>
          </p:nvPr>
        </p:nvGraphicFramePr>
        <p:xfrm>
          <a:off x="107504" y="3501008"/>
          <a:ext cx="401805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9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50"/>
          <a:stretch/>
        </p:blipFill>
        <p:spPr bwMode="auto">
          <a:xfrm>
            <a:off x="0" y="3500922"/>
            <a:ext cx="4139952" cy="1571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à coins arrondis 35"/>
          <p:cNvSpPr/>
          <p:nvPr/>
        </p:nvSpPr>
        <p:spPr>
          <a:xfrm>
            <a:off x="5652121" y="308195"/>
            <a:ext cx="2592288" cy="1094707"/>
          </a:xfrm>
          <a:prstGeom prst="roundRect">
            <a:avLst/>
          </a:prstGeom>
          <a:solidFill>
            <a:srgbClr val="ED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912718" y="308195"/>
            <a:ext cx="2159802" cy="1123712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tx2"/>
                </a:solidFill>
                <a:latin typeface="Cursive standard" pitchFamily="2" charset="0"/>
              </a:rPr>
              <a:t>février</a:t>
            </a:r>
          </a:p>
        </p:txBody>
      </p:sp>
    </p:spTree>
    <p:extLst>
      <p:ext uri="{BB962C8B-B14F-4D97-AF65-F5344CB8AC3E}">
        <p14:creationId xmlns:p14="http://schemas.microsoft.com/office/powerpoint/2010/main" val="536664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8233" y="1810627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9" y="3034627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91432" y="1810626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58" y="3034626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47051" y="1810627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77" y="3034627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40250" y="1810626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76" y="3034626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372566" y="1810628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92" y="3034628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65765" y="1810627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91" y="3034627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69706" y="117072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5775245" y="117072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451965" y="116197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144688" y="1182454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794544" y="116197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" y="4294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4294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33" y="4294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091" y="4294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71" y="4294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058526" y="1170727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71" y="42942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622106" y="549288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5927645" y="5492889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4604365" y="548413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3297088" y="5504614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1946944" y="5484133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51" y="436510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95" y="436510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33" y="436510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91" y="436510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771" y="4365104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7210926" y="5492887"/>
            <a:ext cx="432000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71" y="4365102"/>
            <a:ext cx="1222111" cy="11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23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340664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1621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141950"/>
              </p:ext>
            </p:extLst>
          </p:nvPr>
        </p:nvGraphicFramePr>
        <p:xfrm>
          <a:off x="107504" y="3501008"/>
          <a:ext cx="491095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1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6251117" y="520127"/>
            <a:ext cx="1993291" cy="6515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/>
          <p:cNvSpPr/>
          <p:nvPr/>
        </p:nvSpPr>
        <p:spPr>
          <a:xfrm>
            <a:off x="6251117" y="282043"/>
            <a:ext cx="1993291" cy="1123712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atin typeface="Cursive standard" pitchFamily="2" charset="0"/>
              </a:rPr>
              <a:t>mars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744"/>
            <a:ext cx="5004048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572000" cy="1621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550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540259"/>
              </p:ext>
            </p:extLst>
          </p:nvPr>
        </p:nvGraphicFramePr>
        <p:xfrm>
          <a:off x="107504" y="3501008"/>
          <a:ext cx="44645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0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103015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6" b="15440"/>
          <a:stretch/>
        </p:blipFill>
        <p:spPr bwMode="auto">
          <a:xfrm>
            <a:off x="88548" y="21568"/>
            <a:ext cx="9055452" cy="1603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6" r="45177" b="15440"/>
          <a:stretch/>
        </p:blipFill>
        <p:spPr bwMode="auto">
          <a:xfrm>
            <a:off x="-17165" y="3493887"/>
            <a:ext cx="4630016" cy="1603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6251117" y="382242"/>
            <a:ext cx="1993291" cy="789410"/>
          </a:xfrm>
          <a:prstGeom prst="roundRect">
            <a:avLst/>
          </a:prstGeom>
          <a:solidFill>
            <a:srgbClr val="F9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/>
          <p:cNvSpPr/>
          <p:nvPr/>
        </p:nvSpPr>
        <p:spPr>
          <a:xfrm>
            <a:off x="6251114" y="382242"/>
            <a:ext cx="1993291" cy="1123712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atin typeface="Cursive standard" pitchFamily="2" charset="0"/>
              </a:rPr>
              <a:t>avril</a:t>
            </a:r>
          </a:p>
        </p:txBody>
      </p:sp>
    </p:spTree>
    <p:extLst>
      <p:ext uri="{BB962C8B-B14F-4D97-AF65-F5344CB8AC3E}">
        <p14:creationId xmlns:p14="http://schemas.microsoft.com/office/powerpoint/2010/main" val="149528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840709"/>
              </p:ext>
            </p:extLst>
          </p:nvPr>
        </p:nvGraphicFramePr>
        <p:xfrm>
          <a:off x="107504" y="3501008"/>
          <a:ext cx="491095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1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50923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844"/>
            <a:ext cx="4932040" cy="1621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" y="3493406"/>
            <a:ext cx="5004048" cy="1621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6251117" y="382242"/>
            <a:ext cx="1993291" cy="789410"/>
          </a:xfrm>
          <a:prstGeom prst="roundRect">
            <a:avLst/>
          </a:prstGeom>
          <a:solidFill>
            <a:srgbClr val="FF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/>
          <p:cNvSpPr/>
          <p:nvPr/>
        </p:nvSpPr>
        <p:spPr>
          <a:xfrm>
            <a:off x="6251114" y="279190"/>
            <a:ext cx="1993291" cy="1123712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atin typeface="Cursive standard" pitchFamily="2" charset="0"/>
              </a:rPr>
              <a:t>mai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" y="33089"/>
            <a:ext cx="4842795" cy="1621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169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44" y="41122"/>
            <a:ext cx="5905500" cy="158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87197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154593"/>
              </p:ext>
            </p:extLst>
          </p:nvPr>
        </p:nvGraphicFramePr>
        <p:xfrm>
          <a:off x="107504" y="3501008"/>
          <a:ext cx="44645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0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22"/>
            <a:ext cx="5905500" cy="158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4"/>
          <a:stretch/>
        </p:blipFill>
        <p:spPr bwMode="auto">
          <a:xfrm>
            <a:off x="12998" y="3496439"/>
            <a:ext cx="4572000" cy="158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724128" y="410892"/>
            <a:ext cx="1993291" cy="959301"/>
          </a:xfrm>
          <a:prstGeom prst="roundRect">
            <a:avLst/>
          </a:prstGeom>
          <a:solidFill>
            <a:srgbClr val="FF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/>
          <p:cNvSpPr/>
          <p:nvPr/>
        </p:nvSpPr>
        <p:spPr>
          <a:xfrm>
            <a:off x="5724125" y="246482"/>
            <a:ext cx="1993291" cy="1123712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atin typeface="Cursive standard" pitchFamily="2" charset="0"/>
              </a:rPr>
              <a:t>juin</a:t>
            </a:r>
          </a:p>
        </p:txBody>
      </p:sp>
    </p:spTree>
    <p:extLst>
      <p:ext uri="{BB962C8B-B14F-4D97-AF65-F5344CB8AC3E}">
        <p14:creationId xmlns:p14="http://schemas.microsoft.com/office/powerpoint/2010/main" val="213103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046"/>
            <a:ext cx="9036496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658261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448115"/>
              </p:ext>
            </p:extLst>
          </p:nvPr>
        </p:nvGraphicFramePr>
        <p:xfrm>
          <a:off x="107504" y="3501008"/>
          <a:ext cx="491095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1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6156177" y="279190"/>
            <a:ext cx="2088232" cy="112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/>
          <p:cNvSpPr/>
          <p:nvPr/>
        </p:nvSpPr>
        <p:spPr>
          <a:xfrm>
            <a:off x="6228237" y="279190"/>
            <a:ext cx="1993291" cy="1123712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atin typeface="Cursive standard" pitchFamily="2" charset="0"/>
              </a:rPr>
              <a:t>juillet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898"/>
          <a:stretch/>
        </p:blipFill>
        <p:spPr bwMode="auto">
          <a:xfrm>
            <a:off x="-25896" y="3533706"/>
            <a:ext cx="5076056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541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956372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1621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318079"/>
              </p:ext>
            </p:extLst>
          </p:nvPr>
        </p:nvGraphicFramePr>
        <p:xfrm>
          <a:off x="107504" y="3501008"/>
          <a:ext cx="491095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1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6251117" y="382242"/>
            <a:ext cx="1993291" cy="7894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/>
          <p:cNvSpPr/>
          <p:nvPr/>
        </p:nvSpPr>
        <p:spPr>
          <a:xfrm>
            <a:off x="6251114" y="279190"/>
            <a:ext cx="1993291" cy="1123712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atin typeface="Cursive standard" pitchFamily="2" charset="0"/>
              </a:rPr>
              <a:t>août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202"/>
            <a:ext cx="5087863" cy="1648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455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906019"/>
              </p:ext>
            </p:extLst>
          </p:nvPr>
        </p:nvGraphicFramePr>
        <p:xfrm>
          <a:off x="107504" y="35352"/>
          <a:ext cx="89290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20">
                  <a:txBody>
                    <a:bodyPr/>
                    <a:lstStyle/>
                    <a:p>
                      <a:pPr algn="ctr"/>
                      <a:r>
                        <a:rPr lang="fr-FR" sz="4400" dirty="0" smtClean="0">
                          <a:solidFill>
                            <a:schemeClr val="accent1"/>
                          </a:solidFill>
                          <a:latin typeface="Cursive standard" pitchFamily="2" charset="0"/>
                        </a:rPr>
                        <a:t>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11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19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878"/>
            <a:ext cx="4934083" cy="15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609398"/>
              </p:ext>
            </p:extLst>
          </p:nvPr>
        </p:nvGraphicFramePr>
        <p:xfrm>
          <a:off x="107504" y="3501008"/>
          <a:ext cx="4464500" cy="32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  <a:gridCol w="446450"/>
              </a:tblGrid>
              <a:tr h="1593448">
                <a:tc gridSpan="10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304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22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23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24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25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26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27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28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29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Script Ecole 2" panose="02000400000000000000" pitchFamily="2" charset="0"/>
                          <a:ea typeface="Script Ecole 2" panose="02000400000000000000" pitchFamily="2" charset="0"/>
                        </a:rPr>
                        <a:t>30</a:t>
                      </a:r>
                      <a:endParaRPr lang="fr-FR" sz="1400" b="1" dirty="0">
                        <a:latin typeface="Script Ecole 2" panose="02000400000000000000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58592"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latin typeface="Cursive standard" pitchFamily="2" charset="0"/>
                        <a:ea typeface="Script Ecole 2" panose="02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724" y="3142268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533" y="372188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589" y="3835913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3998" y="4227578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8" y="394384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6846" y="3654911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93030" y="3586483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8910" y="4121599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282" y="3142268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59070" y="4534174"/>
            <a:ext cx="318167" cy="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389" y="3207175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445" y="4042031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449" y="4286744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329" y="3569740"/>
            <a:ext cx="504056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8014" y="3610420"/>
            <a:ext cx="144016" cy="1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10" y="4538966"/>
            <a:ext cx="228157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61" y="387723"/>
            <a:ext cx="1254287" cy="7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788" y="617488"/>
            <a:ext cx="1396292" cy="78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424" y="1621732"/>
            <a:ext cx="953188" cy="5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004049" y="217831"/>
            <a:ext cx="3240360" cy="1123712"/>
          </a:xfrm>
          <a:prstGeom prst="roundRect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/>
          <p:cNvSpPr/>
          <p:nvPr/>
        </p:nvSpPr>
        <p:spPr>
          <a:xfrm>
            <a:off x="5014025" y="217831"/>
            <a:ext cx="3312368" cy="1123712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atin typeface="Cursive standard" pitchFamily="2" charset="0"/>
              </a:rPr>
              <a:t>septembre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878"/>
            <a:ext cx="4828624" cy="15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0817"/>
            <a:ext cx="4572000" cy="15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9994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747</Words>
  <Application>Microsoft Office PowerPoint</Application>
  <PresentationFormat>Affichage à l'écran (4:3)</PresentationFormat>
  <Paragraphs>743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Nathalie</cp:lastModifiedBy>
  <cp:revision>45</cp:revision>
  <dcterms:created xsi:type="dcterms:W3CDTF">2016-08-01T12:39:38Z</dcterms:created>
  <dcterms:modified xsi:type="dcterms:W3CDTF">2016-08-02T11:49:26Z</dcterms:modified>
</cp:coreProperties>
</file>