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10693400" cy="7561263"/>
  <p:notesSz cx="6858000" cy="994568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66D"/>
    <a:srgbClr val="FFAE5D"/>
    <a:srgbClr val="FFEE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660"/>
  </p:normalViewPr>
  <p:slideViewPr>
    <p:cSldViewPr>
      <p:cViewPr>
        <p:scale>
          <a:sx n="66" d="100"/>
          <a:sy n="66" d="100"/>
        </p:scale>
        <p:origin x="-1044" y="-39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1F4D8-66D3-452E-92F1-4232CF482A61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92163" y="746125"/>
            <a:ext cx="52736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36F7-B4E3-41C4-91C0-34F498372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135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90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46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42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65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75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55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49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20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52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31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60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D8C0-192D-4516-A119-4505917F9F94}" type="datetimeFigureOut">
              <a:rPr lang="fr-FR" smtClean="0"/>
              <a:t>16/02/2019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1753138" y="5609409"/>
            <a:ext cx="36724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 smtClean="0"/>
              <a:t>www.tiloustics.eu</a:t>
            </a:r>
            <a:endParaRPr lang="fr-FR" sz="600" dirty="0"/>
          </a:p>
        </p:txBody>
      </p:sp>
    </p:spTree>
    <p:extLst>
      <p:ext uri="{BB962C8B-B14F-4D97-AF65-F5344CB8AC3E}">
        <p14:creationId xmlns:p14="http://schemas.microsoft.com/office/powerpoint/2010/main" val="117580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5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56.png"/><Relationship Id="rId5" Type="http://schemas.openxmlformats.org/officeDocument/2006/relationships/image" Target="../media/image3.png"/><Relationship Id="rId10" Type="http://schemas.openxmlformats.org/officeDocument/2006/relationships/image" Target="../media/image55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48.png"/><Relationship Id="rId5" Type="http://schemas.openxmlformats.org/officeDocument/2006/relationships/image" Target="../media/image4.png"/><Relationship Id="rId10" Type="http://schemas.openxmlformats.org/officeDocument/2006/relationships/image" Target="../media/image60.png"/><Relationship Id="rId4" Type="http://schemas.openxmlformats.org/officeDocument/2006/relationships/image" Target="../media/image3.png"/><Relationship Id="rId9" Type="http://schemas.openxmlformats.org/officeDocument/2006/relationships/image" Target="../media/image59.png"/><Relationship Id="rId1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66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64.png"/><Relationship Id="rId5" Type="http://schemas.openxmlformats.org/officeDocument/2006/relationships/image" Target="../media/image3.png"/><Relationship Id="rId15" Type="http://schemas.openxmlformats.org/officeDocument/2006/relationships/image" Target="../media/image67.png"/><Relationship Id="rId10" Type="http://schemas.openxmlformats.org/officeDocument/2006/relationships/image" Target="../media/image63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7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48.png"/><Relationship Id="rId5" Type="http://schemas.openxmlformats.org/officeDocument/2006/relationships/image" Target="../media/image4.png"/><Relationship Id="rId15" Type="http://schemas.openxmlformats.org/officeDocument/2006/relationships/image" Target="../media/image72.png"/><Relationship Id="rId10" Type="http://schemas.openxmlformats.org/officeDocument/2006/relationships/image" Target="../media/image69.png"/><Relationship Id="rId4" Type="http://schemas.openxmlformats.org/officeDocument/2006/relationships/image" Target="../media/image3.png"/><Relationship Id="rId9" Type="http://schemas.openxmlformats.org/officeDocument/2006/relationships/image" Target="../media/image68.png"/><Relationship Id="rId1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5.png"/><Relationship Id="rId5" Type="http://schemas.openxmlformats.org/officeDocument/2006/relationships/image" Target="../media/image3.png"/><Relationship Id="rId10" Type="http://schemas.openxmlformats.org/officeDocument/2006/relationships/image" Target="../media/image7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microsoft.com/office/2007/relationships/hdphoto" Target="../media/hdphoto1.wdp"/><Relationship Id="rId4" Type="http://schemas.openxmlformats.org/officeDocument/2006/relationships/image" Target="../media/image15.pn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23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28.png"/><Relationship Id="rId5" Type="http://schemas.openxmlformats.org/officeDocument/2006/relationships/image" Target="../media/image3.png"/><Relationship Id="rId10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32.png"/><Relationship Id="rId4" Type="http://schemas.openxmlformats.org/officeDocument/2006/relationships/image" Target="../media/image3.png"/><Relationship Id="rId9" Type="http://schemas.openxmlformats.org/officeDocument/2006/relationships/image" Target="../media/image31.png"/><Relationship Id="rId1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36.png"/><Relationship Id="rId5" Type="http://schemas.openxmlformats.org/officeDocument/2006/relationships/image" Target="../media/image3.png"/><Relationship Id="rId10" Type="http://schemas.openxmlformats.org/officeDocument/2006/relationships/image" Target="../media/image35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43.png"/><Relationship Id="rId10" Type="http://schemas.openxmlformats.org/officeDocument/2006/relationships/image" Target="../media/image40.png"/><Relationship Id="rId4" Type="http://schemas.openxmlformats.org/officeDocument/2006/relationships/image" Target="../media/image3.png"/><Relationship Id="rId9" Type="http://schemas.openxmlformats.org/officeDocument/2006/relationships/image" Target="../media/image39.png"/><Relationship Id="rId1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45.jpeg"/><Relationship Id="rId5" Type="http://schemas.openxmlformats.org/officeDocument/2006/relationships/image" Target="../media/image3.png"/><Relationship Id="rId15" Type="http://schemas.openxmlformats.org/officeDocument/2006/relationships/image" Target="../media/image48.png"/><Relationship Id="rId10" Type="http://schemas.openxmlformats.org/officeDocument/2006/relationships/image" Target="../media/image4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48.png"/><Relationship Id="rId5" Type="http://schemas.openxmlformats.org/officeDocument/2006/relationships/image" Target="../media/image4.png"/><Relationship Id="rId15" Type="http://schemas.openxmlformats.org/officeDocument/2006/relationships/image" Target="../media/image53.png"/><Relationship Id="rId10" Type="http://schemas.openxmlformats.org/officeDocument/2006/relationships/image" Target="../media/image50.png"/><Relationship Id="rId4" Type="http://schemas.openxmlformats.org/officeDocument/2006/relationships/image" Target="../media/image3.png"/><Relationship Id="rId9" Type="http://schemas.openxmlformats.org/officeDocument/2006/relationships/image" Target="../media/image49.png"/><Relationship Id="rId1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71673" y="103608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-1926108" y="6490920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21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55399" y="10715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44077" y="697838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178321" y="94573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-1455884" y="6490920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21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85769" y="6562025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206" y="6452006"/>
            <a:ext cx="71266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3545691" y="7174885"/>
            <a:ext cx="9476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</a:t>
            </a:r>
            <a:endParaRPr lang="fr-FR" sz="800" i="1" dirty="0"/>
          </a:p>
        </p:txBody>
      </p:sp>
      <p:sp>
        <p:nvSpPr>
          <p:cNvPr id="2" name="Rectangle 1"/>
          <p:cNvSpPr/>
          <p:nvPr/>
        </p:nvSpPr>
        <p:spPr>
          <a:xfrm>
            <a:off x="-6102572" y="1213339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https://www.youtube.com/watch?v=SRwvsj8geLQ</a:t>
            </a:r>
          </a:p>
        </p:txBody>
      </p:sp>
      <p:sp>
        <p:nvSpPr>
          <p:cNvPr id="10" name="Rectangle 9"/>
          <p:cNvSpPr/>
          <p:nvPr/>
        </p:nvSpPr>
        <p:spPr>
          <a:xfrm>
            <a:off x="-5670524" y="1978350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https://www.youtube.com/watch?v=eghJcO3ufcg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5958556" y="755992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https://www.youtube.com/watch?v=TqX7l6yq0tk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323364" y="365734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https://www.youtube.com/watch?v=nQHAX_dMtHs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539388" y="2196455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https://www.youtube.com/watch?v=jGyL0t7VK14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5794472" y="114937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https://www.youtube.com/watch?v=P-R-yfG_dNw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1323364" y="1237103"/>
            <a:ext cx="53467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https://www.youtube.com/watch?v=coX4b3juSgM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794" y="6490920"/>
            <a:ext cx="724671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8256704" y="7172006"/>
            <a:ext cx="22284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 smtClean="0"/>
              <a:t>&gt;&gt;Flûte</a:t>
            </a:r>
            <a:r>
              <a:rPr lang="fr-FR" sz="800" b="1" dirty="0"/>
              <a:t>, Cloches Tibétaines et Bruit de la Nature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5" y="1849905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5904121" y="2252162"/>
            <a:ext cx="42324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insecte et on me trouve                 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souvent dans les jardins ou dans les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champs.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J’ai des pinces appelées mandibules au niveau de la bouche et deux antennes sur la tête terminées par des griffes qui me permettent de m’agripper et de grimper partout.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peux voler grâce à mes deux ailes protégées par une carapace.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femelle pond des œufs sur une feuille d’où sortiront des larves.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J’adore manger des pucerons.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peux être de différentes couleurs 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mais vous me voyez le plus souvent rouge 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avec des points noirs.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/>
          </a:p>
        </p:txBody>
      </p:sp>
      <p:sp>
        <p:nvSpPr>
          <p:cNvPr id="47" name="Rectangle 46"/>
          <p:cNvSpPr/>
          <p:nvPr/>
        </p:nvSpPr>
        <p:spPr>
          <a:xfrm rot="16200000">
            <a:off x="10251357" y="7103197"/>
            <a:ext cx="7200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La coccinelle</a:t>
            </a:r>
            <a:endParaRPr lang="fr-FR" sz="8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465" y="5085149"/>
            <a:ext cx="54500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4"/>
          <a:stretch/>
        </p:blipFill>
        <p:spPr bwMode="auto">
          <a:xfrm rot="16200000">
            <a:off x="-2720432" y="3322305"/>
            <a:ext cx="2031081" cy="230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ZoneTexte 28"/>
          <p:cNvSpPr txBox="1"/>
          <p:nvPr/>
        </p:nvSpPr>
        <p:spPr>
          <a:xfrm>
            <a:off x="425823" y="4018563"/>
            <a:ext cx="4400719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Il ²y avait 7 ²raquette$ dan$ ²le magasin mai$ ²j’en ai acheté 2.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²en ²reste-t-il maintenant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1869941"/>
            <a:ext cx="23050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8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54384" y="100720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672346" y="107891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227295" y="102561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1127277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6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5" t="20704" r="7187" b="18325"/>
          <a:stretch/>
        </p:blipFill>
        <p:spPr bwMode="auto">
          <a:xfrm>
            <a:off x="424670" y="2992111"/>
            <a:ext cx="4515467" cy="161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Ronronnement de chat</a:t>
            </a:r>
            <a:endParaRPr lang="fr-FR" sz="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839" y="2684319"/>
            <a:ext cx="179333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843315" y="7165178"/>
            <a:ext cx="8611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Le maitre voleur</a:t>
            </a:r>
            <a:endParaRPr lang="fr-FR" sz="8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548" y="6445178"/>
            <a:ext cx="722669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546" y="6491668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12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5779" y="103670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12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9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55399" y="103670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10196" y="675799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20566" y="923695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10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661871" y="7170606"/>
            <a:ext cx="9476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</a:t>
            </a:r>
            <a:endParaRPr lang="fr-FR" sz="800" i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53" y="6474607"/>
            <a:ext cx="715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428" y="6441244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508134" y="7161244"/>
            <a:ext cx="15392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bruits oiseaux et musique douce</a:t>
            </a:r>
            <a:endParaRPr lang="fr-FR" sz="800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4" y="1801696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119595"/>
            <a:ext cx="42324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mammifère qui vit en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Océanie.</a:t>
            </a:r>
          </a:p>
          <a:p>
            <a:pPr algn="just"/>
            <a:r>
              <a:rPr lang="fr-FR" sz="1300" dirty="0">
                <a:latin typeface="Script cole" panose="00000400000000000000" pitchFamily="2" charset="0"/>
              </a:rPr>
              <a:t> </a:t>
            </a:r>
            <a:r>
              <a:rPr lang="fr-FR" sz="1300" dirty="0" smtClean="0">
                <a:latin typeface="Script cole" panose="00000400000000000000" pitchFamily="2" charset="0"/>
              </a:rPr>
              <a:t>                Je suis très grand (jusqu’à 2 mètres), j’ai le corps recouvert de poils, deux oreilles dressées, une queue musclée et quatre pattes</a:t>
            </a:r>
            <a:r>
              <a:rPr lang="fr-FR" sz="1300" dirty="0">
                <a:latin typeface="Script cole" panose="00000400000000000000" pitchFamily="2" charset="0"/>
              </a:rPr>
              <a:t> </a:t>
            </a:r>
            <a:r>
              <a:rPr lang="fr-FR" sz="1300" dirty="0" smtClean="0">
                <a:latin typeface="Script cole" panose="00000400000000000000" pitchFamily="2" charset="0"/>
              </a:rPr>
              <a:t>terminées par des griffes.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me nourris principalement de plantes mais je mange aussi parfois des insectes.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peux tenir en équilibre sur mes pattes postérieures et ma queue et je peux faire des bonds impressionnants grâce à mes pattes très puissantes.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Mon petit, lorsqu’il sort du ventre de sa mère, est minuscule et tout rose;  puis il va se réfugier dans sa poche  pour y grandir à l’abri.                 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234525" y="7103197"/>
            <a:ext cx="7537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Le kangourou</a:t>
            </a:r>
            <a:endParaRPr lang="fr-FR" sz="800" dirty="0"/>
          </a:p>
        </p:txBody>
      </p:sp>
      <p:sp>
        <p:nvSpPr>
          <p:cNvPr id="47" name="Rectangle 46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4603" y="5090758"/>
            <a:ext cx="5415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369207" y="3958813"/>
            <a:ext cx="464863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J’ai 7 ²bille$ ²et mon ²frère en a 10. 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de ²bille$ ai-je de </a:t>
            </a:r>
            <a:r>
              <a:rPr lang="fr-FR" dirty="0" err="1" smtClean="0">
                <a:latin typeface="Cursive standard" pitchFamily="2" charset="0"/>
              </a:rPr>
              <a:t>moin</a:t>
            </a:r>
            <a:r>
              <a:rPr lang="fr-FR" dirty="0" smtClean="0">
                <a:latin typeface="Cursive standard" pitchFamily="2" charset="0"/>
              </a:rPr>
              <a:t>$ que mon ²frère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331" y="2155395"/>
            <a:ext cx="27241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11821" y="949022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622737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227295" y="102561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1127277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13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23920" r="10104" b="14924"/>
          <a:stretch/>
        </p:blipFill>
        <p:spPr bwMode="auto">
          <a:xfrm>
            <a:off x="389555" y="2880984"/>
            <a:ext cx="4585698" cy="168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Machine à coudre</a:t>
            </a:r>
            <a:endParaRPr lang="fr-FR" sz="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839" y="2681513"/>
            <a:ext cx="179333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835415" y="7184141"/>
            <a:ext cx="10198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Le pauvre et le riche</a:t>
            </a:r>
            <a:endParaRPr lang="fr-FR" sz="8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996" y="6464141"/>
            <a:ext cx="724671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879" y="6474095"/>
            <a:ext cx="717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77"/>
          <a:stretch/>
        </p:blipFill>
        <p:spPr bwMode="auto">
          <a:xfrm rot="606982">
            <a:off x="4565552" y="1000561"/>
            <a:ext cx="523503" cy="38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19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5779" y="103670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19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16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55399" y="103670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49237" y="673125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105852" y="897033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17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675431" y="7174885"/>
            <a:ext cx="9476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</a:t>
            </a:r>
            <a:endParaRPr lang="fr-FR" sz="800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279" y="6490036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581" y="6490036"/>
            <a:ext cx="72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835415" y="7184141"/>
            <a:ext cx="12041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Bruits de la mer et piano</a:t>
            </a:r>
            <a:endParaRPr lang="fr-FR" sz="800" i="1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130" y="1796582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056161"/>
            <a:ext cx="423245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mammifère qui vit dans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l’océan.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Ma nageoire caudale (ma queue) me permet d'avancer et mes nageoires pectorales me permettent de garder l’équilibre et de changer de direction.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me nourris de minuscules crevettes que je filtre grâce à mes fanons.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Mon petit grandit dans le ventre de sa mère. A sa naissance, elle le pousse à la surface pour qu’il respire puis il boit le lait de sa mère dans l’eau.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respire grâce à mes poumons et une narine (« évent ») au dessus de ma tête me permet d’inspirer l’air à la surface de l’eau. Sous l’eau, je suis capable de retenir ma respiration pendant deux heures.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306660" y="7103197"/>
            <a:ext cx="6094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La baleine</a:t>
            </a:r>
            <a:endParaRPr lang="fr-FR" sz="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41" y="5076775"/>
            <a:ext cx="5465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369207" y="3958813"/>
            <a:ext cx="464863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J’ai 12 pomme$ en ²tout. 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J’en ²sor$ 6 de mon ²panier.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en ²reste-t-il dan$ ²le ²panier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482" y="2259811"/>
            <a:ext cx="1327052" cy="132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6188" y="2215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426" y="2259811"/>
            <a:ext cx="120967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7634">
            <a:off x="3297246" y="2822923"/>
            <a:ext cx="120967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43652" y="2339088"/>
            <a:ext cx="120967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22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951358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622738" y="104248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22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177187" y="105751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88935" y="951358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20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0" t="31884" r="5889" b="17311"/>
          <a:stretch/>
        </p:blipFill>
        <p:spPr bwMode="auto">
          <a:xfrm>
            <a:off x="457109" y="3209567"/>
            <a:ext cx="4450587" cy="136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Battements de </a:t>
            </a:r>
            <a:r>
              <a:rPr lang="fr-FR" sz="800" dirty="0" err="1" smtClean="0"/>
              <a:t>coeur</a:t>
            </a:r>
            <a:endParaRPr lang="fr-FR" sz="800" dirty="0"/>
          </a:p>
        </p:txBody>
      </p:sp>
      <p:sp>
        <p:nvSpPr>
          <p:cNvPr id="42" name="Rectangle 41"/>
          <p:cNvSpPr/>
          <p:nvPr/>
        </p:nvSpPr>
        <p:spPr>
          <a:xfrm>
            <a:off x="8342757" y="7195477"/>
            <a:ext cx="201208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Le vieil homme qui faisait danser les saisons</a:t>
            </a:r>
            <a:endParaRPr lang="fr-FR" sz="800" i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140" y="6490036"/>
            <a:ext cx="711325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546" y="6475477"/>
            <a:ext cx="72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06" y="2702820"/>
            <a:ext cx="1805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7145493" y="4509974"/>
            <a:ext cx="20329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Son à ouvrir sur le net pour qu’il soit audible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750122" y="976757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71673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10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17814" y="104174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10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6053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9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3" t="15955" r="2449" b="9314"/>
          <a:stretch/>
        </p:blipFill>
        <p:spPr bwMode="auto">
          <a:xfrm>
            <a:off x="338692" y="2944956"/>
            <a:ext cx="4647968" cy="177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924" y="2739173"/>
            <a:ext cx="180667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16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feux d’artifice</a:t>
            </a:r>
            <a:endParaRPr lang="fr-FR" sz="800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648" y="6482186"/>
            <a:ext cx="72666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9023572" y="7152580"/>
            <a:ext cx="6928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Alf, le pirate</a:t>
            </a:r>
            <a:endParaRPr lang="fr-FR" sz="800" i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81" y="6446418"/>
            <a:ext cx="715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43" name="Picture 4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6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5779" y="10715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12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11350" y="10715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21937" y="733288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178321" y="935812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13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619969" y="7174885"/>
            <a:ext cx="10518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 smtClean="0"/>
              <a:t>Musiques classiques</a:t>
            </a:r>
            <a:endParaRPr lang="fr-FR" sz="8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389" y="6454885"/>
            <a:ext cx="71332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132" y="6454885"/>
            <a:ext cx="715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566798" y="7172006"/>
            <a:ext cx="14141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/>
              <a:t>Flûte indienne et bol tibétain</a:t>
            </a: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5" y="1849905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252162"/>
            <a:ext cx="423245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petit animal et je vis dans les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jardins ou dans les bois.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 Je me déplace en marchant et je mange des vers de terre, des chenilles, des limaces mais j’aime aussi beaucoup les œufs, les fruits et les champignons.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femelle porte 4 à 6 petits qui sont aveugles à la naissance et </a:t>
            </a:r>
            <a:r>
              <a:rPr lang="fr-FR" sz="1300" dirty="0" err="1" smtClean="0">
                <a:latin typeface="Script cole" panose="00000400000000000000" pitchFamily="2" charset="0"/>
              </a:rPr>
              <a:t>têtent</a:t>
            </a:r>
            <a:r>
              <a:rPr lang="fr-FR" sz="1300" dirty="0" smtClean="0">
                <a:latin typeface="Script cole" panose="00000400000000000000" pitchFamily="2" charset="0"/>
              </a:rPr>
              <a:t> leur maman.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J’ai une tête avec un museau pointu, une petite queue et un corps recouvert de piquants.</a:t>
            </a:r>
          </a:p>
          <a:p>
            <a:pPr algn="just"/>
            <a:endParaRPr lang="fr-FR" sz="1300" dirty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283417" y="7103197"/>
            <a:ext cx="65594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Le hérisson</a:t>
            </a:r>
            <a:endParaRPr lang="fr-FR" sz="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218" y="5076775"/>
            <a:ext cx="5415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410036" y="4084181"/>
            <a:ext cx="464863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J’ai ²besoin de 9 chaise$ ²pour mon goûter d’anniversaire mais ²je n’en ai que 4.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²en manque-t-il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7302" r="27405" b="11731"/>
          <a:stretch/>
        </p:blipFill>
        <p:spPr bwMode="auto">
          <a:xfrm>
            <a:off x="691974" y="2708807"/>
            <a:ext cx="845454" cy="113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7302" r="27405" b="11731"/>
          <a:stretch/>
        </p:blipFill>
        <p:spPr bwMode="auto">
          <a:xfrm>
            <a:off x="1744396" y="2708807"/>
            <a:ext cx="845454" cy="113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7302" r="27405" b="11731"/>
          <a:stretch/>
        </p:blipFill>
        <p:spPr bwMode="auto">
          <a:xfrm>
            <a:off x="2769538" y="2733794"/>
            <a:ext cx="845454" cy="113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7302" r="27405" b="11731"/>
          <a:stretch/>
        </p:blipFill>
        <p:spPr bwMode="auto">
          <a:xfrm>
            <a:off x="3826406" y="2725921"/>
            <a:ext cx="845454" cy="113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27252" y="94158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85542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55399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6053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16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t="10952" r="7443" b="12032"/>
          <a:stretch/>
        </p:blipFill>
        <p:spPr bwMode="auto">
          <a:xfrm>
            <a:off x="571120" y="2750430"/>
            <a:ext cx="4308489" cy="209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Galop de cheval</a:t>
            </a:r>
            <a:endParaRPr lang="fr-FR" sz="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06" y="2750430"/>
            <a:ext cx="1805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794" y="6490036"/>
            <a:ext cx="724671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906753" y="7192332"/>
            <a:ext cx="8707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Au pays des fées</a:t>
            </a:r>
            <a:endParaRPr lang="fr-FR" sz="800" i="1" dirty="0"/>
          </a:p>
        </p:txBody>
      </p:sp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883" y="6490036"/>
            <a:ext cx="711325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22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5778" y="100709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22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19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21983" y="10715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32570" y="701376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105852" y="916747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20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545691" y="7174885"/>
            <a:ext cx="12827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classique-Mozart</a:t>
            </a:r>
            <a:endParaRPr lang="fr-FR" sz="8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18" y="6498188"/>
            <a:ext cx="72866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465" y="6474095"/>
            <a:ext cx="72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7505779" y="7169914"/>
            <a:ext cx="30139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/>
              <a:t>Ethnique Flûte et Nature, Ambiance de la Forêt Avec Bruit de L'eau</a:t>
            </a: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5" y="1849905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252162"/>
            <a:ext cx="423245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vis dans les régions froides, le plus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souvent dans les forêts.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mammifère avec une tête, quatre pattes, une queue et le corps recouvert de poils.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me déplace en courant. Je peux courir très vite et très longtemps, mais je sais aussi nager.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femelle porte ses petits dans son ventre. A la naissance, ils tètent leur maman grâce à ses mamelles.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mâchoire très puissante et mes dents longues et pointues me permettent de manger toutes sortes d’animaux (cerfs, poules, renardeaux, rongeurs …)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vis en meute et mon cri est le hurlement.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366773" y="7103197"/>
            <a:ext cx="48923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Le loup</a:t>
            </a:r>
            <a:endParaRPr lang="fr-FR" sz="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006" y="5076775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092" y="2512063"/>
            <a:ext cx="1520068" cy="152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430" y="2201379"/>
            <a:ext cx="1520068" cy="152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ZoneTexte 48"/>
          <p:cNvSpPr txBox="1"/>
          <p:nvPr/>
        </p:nvSpPr>
        <p:spPr>
          <a:xfrm>
            <a:off x="369207" y="3958813"/>
            <a:ext cx="475746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J’ai 6 ²biscuit$. 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Ma grande ²sœur ²en a 2 de ²plu$ que moi.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²en a-t-elle ?</a:t>
            </a:r>
            <a:endParaRPr lang="fr-FR" dirty="0"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700496" y="963268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13212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80318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6053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23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" t="14099" r="5416" b="8490"/>
          <a:stretch/>
        </p:blipFill>
        <p:spPr bwMode="auto">
          <a:xfrm>
            <a:off x="419249" y="2717113"/>
            <a:ext cx="4526310" cy="204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Bulles qui éclatent</a:t>
            </a:r>
            <a:endParaRPr lang="fr-FR" sz="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339" y="2681513"/>
            <a:ext cx="178833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925830" y="7169669"/>
            <a:ext cx="86914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err="1" smtClean="0"/>
              <a:t>Oustroupistache</a:t>
            </a:r>
            <a:endParaRPr lang="fr-FR" sz="8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467" y="6449669"/>
            <a:ext cx="71799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372" y="6490036"/>
            <a:ext cx="715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29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427338" y="100709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29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26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15867" y="10715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826454" y="684881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4445" y="916747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27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545691" y="7174885"/>
            <a:ext cx="12811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  Chopin</a:t>
            </a:r>
            <a:endParaRPr lang="fr-FR" sz="800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251" y="6454885"/>
            <a:ext cx="72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132" y="6463589"/>
            <a:ext cx="717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384637" y="7169914"/>
            <a:ext cx="19223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/>
              <a:t>Musique Relaxante, Flûte et de la Nature</a:t>
            </a: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8348188" y="976757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5" y="1849905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252162"/>
            <a:ext cx="423245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suis un insecte qui vit dans la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nature ou dans les maisons.</a:t>
            </a:r>
          </a:p>
          <a:p>
            <a:pPr algn="just"/>
            <a:r>
              <a:rPr lang="fr-FR" sz="1300" dirty="0">
                <a:latin typeface="Script cole" panose="00000400000000000000" pitchFamily="2" charset="0"/>
              </a:rPr>
              <a:t> </a:t>
            </a:r>
            <a:r>
              <a:rPr lang="fr-FR" sz="1300" dirty="0" smtClean="0">
                <a:latin typeface="Script cole" panose="00000400000000000000" pitchFamily="2" charset="0"/>
              </a:rPr>
              <a:t>                J’ai deux gros yeux rouges placés sur les côté de ma tête et une trompe pour aspirer ma nourriture.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me nourris uniquement de liquide et dépose ma salive sur les aliments solides pour la rendre liquide.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femelle pond des œufs sur les détritus d’où sortiront des </a:t>
            </a:r>
            <a:r>
              <a:rPr lang="fr-FR" sz="1300" smtClean="0">
                <a:latin typeface="Script cole" panose="00000400000000000000" pitchFamily="2" charset="0"/>
              </a:rPr>
              <a:t>larves appelées </a:t>
            </a:r>
            <a:r>
              <a:rPr lang="fr-FR" sz="1300" dirty="0" smtClean="0">
                <a:latin typeface="Script cole" panose="00000400000000000000" pitchFamily="2" charset="0"/>
              </a:rPr>
              <a:t>aussi des asticots.</a:t>
            </a:r>
            <a:r>
              <a:rPr lang="fr-FR" sz="1300" dirty="0">
                <a:latin typeface="Script cole" panose="00000400000000000000" pitchFamily="2" charset="0"/>
              </a:rPr>
              <a:t> </a:t>
            </a:r>
            <a:endParaRPr lang="fr-FR" sz="1300" dirty="0" smtClean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Mon </a:t>
            </a:r>
            <a:r>
              <a:rPr lang="fr-FR" sz="1300" dirty="0">
                <a:latin typeface="Script cole" panose="00000400000000000000" pitchFamily="2" charset="0"/>
              </a:rPr>
              <a:t>corps est recouvert de poils et j’ai 6 pattes qui me permettent de marcher sur les murs ou les plafonds. Je me déplace également grâce à mes deux ailes.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291432" y="7103197"/>
            <a:ext cx="63991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La mouche</a:t>
            </a:r>
            <a:endParaRPr lang="fr-FR" sz="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465" y="5040732"/>
            <a:ext cx="5415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96" y="2145721"/>
            <a:ext cx="1205383" cy="170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369207" y="3958813"/>
            <a:ext cx="464863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J’ai 6 crayon$ ²et 8 ²feutre$. 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de ²feutre$ ai-je de ²plu$ que de crayon$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01905" y="2147812"/>
            <a:ext cx="2912006" cy="193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982628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28835" y="976757"/>
            <a:ext cx="964322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</a:t>
            </a:r>
            <a:r>
              <a:rPr lang="fr-FR" sz="1800" b="1" baseline="30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er</a:t>
            </a:r>
            <a:endParaRPr lang="fr-FR" sz="1800" b="1" baseline="30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9603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31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75" y="336121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84384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061168" y="104174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31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6053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200273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30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84" y="1816843"/>
            <a:ext cx="612070" cy="86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3375194" y="5509403"/>
            <a:ext cx="16834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/>
              <a:t>https://tipirate.net/imprimer/rebus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7" y="1816843"/>
            <a:ext cx="782737" cy="7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" t="16044" r="6044" b="8999"/>
          <a:stretch/>
        </p:blipFill>
        <p:spPr bwMode="auto">
          <a:xfrm>
            <a:off x="370207" y="3102532"/>
            <a:ext cx="4626620" cy="13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8455807" y="5509403"/>
            <a:ext cx="191751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https://lasonotheque.org/search?page=3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9882914" y="6697457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Passage à niveau</a:t>
            </a:r>
            <a:endParaRPr lang="fr-FR" sz="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06" y="2656618"/>
            <a:ext cx="1805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8859584" y="7169137"/>
            <a:ext cx="9076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Le joueur de flute</a:t>
            </a:r>
            <a:endParaRPr lang="fr-FR" sz="800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041" y="6449137"/>
            <a:ext cx="722669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3493920" y="7166418"/>
            <a:ext cx="9252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Relaxation enfant</a:t>
            </a:r>
            <a:endParaRPr lang="fr-FR" sz="800" i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957" y="6465626"/>
            <a:ext cx="71066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6" t="30262" r="7831" b="14639"/>
          <a:stretch/>
        </p:blipFill>
        <p:spPr bwMode="auto">
          <a:xfrm>
            <a:off x="2831914" y="1007099"/>
            <a:ext cx="185139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473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98306" y="1001335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87918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2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75873" y="196172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204604"/>
            <a:ext cx="826811" cy="7008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306140" y="1733988"/>
            <a:ext cx="4752528" cy="400680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4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51886" y="259199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177186" y="1036709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31914" y="5956812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338691" y="5964481"/>
            <a:ext cx="2226754" cy="4404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5909545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234" y="5793242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955029" y="675799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229246" y="906538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219353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3</a:t>
            </a:r>
            <a:endParaRPr lang="fr-FR" sz="4400" b="1" dirty="0">
              <a:solidFill>
                <a:schemeClr val="bg1">
                  <a:lumMod val="50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49014" y="6604884"/>
            <a:ext cx="1008112" cy="8283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124" y="196172"/>
            <a:ext cx="5040560" cy="723701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3660464" y="7172135"/>
            <a:ext cx="9476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i="1" dirty="0" smtClean="0"/>
              <a:t>Musique classique</a:t>
            </a:r>
            <a:endParaRPr lang="fr-FR" sz="800" i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979" y="6474095"/>
            <a:ext cx="72866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357" y="6490036"/>
            <a:ext cx="71533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384637" y="7169914"/>
            <a:ext cx="19720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b="1" dirty="0"/>
              <a:t>Douce Pluie, Chants d'Oiseaux et Musique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8422874" y="790152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12636" r="13550" b="19149"/>
          <a:stretch/>
        </p:blipFill>
        <p:spPr bwMode="auto">
          <a:xfrm>
            <a:off x="3003810" y="825526"/>
            <a:ext cx="1532338" cy="9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15" y="1849905"/>
            <a:ext cx="794381" cy="88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5904121" y="2136077"/>
            <a:ext cx="42324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                 Je vis dans les mers et les océans et me </a:t>
            </a:r>
            <a:br>
              <a:rPr lang="fr-FR" sz="1300" dirty="0" smtClean="0">
                <a:latin typeface="Script cole" panose="00000400000000000000" pitchFamily="2" charset="0"/>
              </a:rPr>
            </a:br>
            <a:r>
              <a:rPr lang="fr-FR" sz="1300" dirty="0" smtClean="0">
                <a:latin typeface="Script cole" panose="00000400000000000000" pitchFamily="2" charset="0"/>
              </a:rPr>
              <a:t>                 retrouve parfois le long des côtes.</a:t>
            </a:r>
          </a:p>
          <a:p>
            <a:pPr algn="just"/>
            <a:r>
              <a:rPr lang="fr-FR" sz="1300" dirty="0">
                <a:latin typeface="Script cole" panose="00000400000000000000" pitchFamily="2" charset="0"/>
              </a:rPr>
              <a:t> </a:t>
            </a:r>
            <a:r>
              <a:rPr lang="fr-FR" sz="1300" dirty="0" smtClean="0">
                <a:latin typeface="Script cole" panose="00000400000000000000" pitchFamily="2" charset="0"/>
              </a:rPr>
              <a:t>                Je me déplace en contractant mon ombrelle mais j’ai peu de force alors je me laisse souvent dériver.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Je me nourris de plancton, de petits crustacés (crevettes, crabes) ou de petits poissons.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Ma femelle pond des œufs qui donne ensuite de petites larves qui se fixent au fond de la mer. 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Mon corps est entièrement mou et gélatineux. La partie haute de mon corps est appelé ombrelle et ressemble à un gros saladier à l’envers. </a:t>
            </a: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En dessous sont attachés des tentacules recouverts de cellules urticantes qui brulent si on les touche.</a:t>
            </a:r>
            <a:endParaRPr lang="fr-FR" sz="1300" dirty="0">
              <a:latin typeface="Script cole" panose="00000400000000000000" pitchFamily="2" charset="0"/>
            </a:endParaRPr>
          </a:p>
          <a:p>
            <a:pPr algn="just"/>
            <a:r>
              <a:rPr lang="fr-FR" sz="1300" dirty="0" smtClean="0">
                <a:latin typeface="Script cole" panose="00000400000000000000" pitchFamily="2" charset="0"/>
              </a:rPr>
              <a:t>Qui suis-je ?</a:t>
            </a:r>
            <a:endParaRPr lang="fr-FR" sz="1300" dirty="0"/>
          </a:p>
        </p:txBody>
      </p:sp>
      <p:sp>
        <p:nvSpPr>
          <p:cNvPr id="46" name="Rectangle 45"/>
          <p:cNvSpPr/>
          <p:nvPr/>
        </p:nvSpPr>
        <p:spPr>
          <a:xfrm rot="16200000">
            <a:off x="10294638" y="7103197"/>
            <a:ext cx="6335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La méduse</a:t>
            </a:r>
            <a:endParaRPr lang="fr-FR" sz="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407" y="5089341"/>
            <a:ext cx="543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661232" y="5536669"/>
            <a:ext cx="2817366" cy="1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" dirty="0" smtClean="0"/>
              <a:t>Inspiré de : http</a:t>
            </a:r>
            <a:r>
              <a:rPr lang="fr-FR" sz="600" dirty="0"/>
              <a:t>://aladouce.blogspot.com/2013/10/histoires-danimaux.html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01883" y="3958813"/>
            <a:ext cx="441595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8 ²enfant$ ²sont en ²train de ²jouer.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5 d’entre eux ²jouent à la corde.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latin typeface="Cursive standard" pitchFamily="2" charset="0"/>
              </a:rPr>
              <a:t>Combien ²jouent à autre chose ?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918" y="2546350"/>
            <a:ext cx="1109061" cy="111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99" y="2477885"/>
            <a:ext cx="1283952" cy="1283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79" y="2546350"/>
            <a:ext cx="1753850" cy="126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5580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12228</TotalTime>
  <Words>557</Words>
  <Application>Microsoft Office PowerPoint</Application>
  <PresentationFormat>Personnalisé</PresentationFormat>
  <Paragraphs>212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</dc:creator>
  <cp:lastModifiedBy>NB</cp:lastModifiedBy>
  <cp:revision>177</cp:revision>
  <cp:lastPrinted>2018-11-02T16:55:53Z</cp:lastPrinted>
  <dcterms:created xsi:type="dcterms:W3CDTF">2018-07-28T10:40:52Z</dcterms:created>
  <dcterms:modified xsi:type="dcterms:W3CDTF">2019-02-20T20:20:52Z</dcterms:modified>
</cp:coreProperties>
</file>