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0693400" cy="7561263"/>
  <p:notesSz cx="6858000" cy="9945688"/>
  <p:defaultTextStyle>
    <a:defPPr>
      <a:defRPr lang="fr-FR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B66D"/>
    <a:srgbClr val="FFAE5D"/>
    <a:srgbClr val="FFEE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936" y="-216"/>
      </p:cViewPr>
      <p:guideLst>
        <p:guide orient="horz" pos="2382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5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11F4D8-66D3-452E-92F1-4232CF482A61}" type="datetimeFigureOut">
              <a:rPr lang="fr-FR" smtClean="0"/>
              <a:t>02/11/2018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792163" y="746125"/>
            <a:ext cx="5273675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AA36F7-B4E3-41C4-91C0-34F49837200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71350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AA36F7-B4E3-41C4-91C0-34F49837200B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578316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802005" y="2348893"/>
            <a:ext cx="9089390" cy="1620771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604010" y="4284716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D8C0-192D-4516-A119-4505917F9F94}" type="datetimeFigureOut">
              <a:rPr lang="fr-FR" smtClean="0"/>
              <a:t>02/11/2018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FCC4A-2F6E-4785-BAB7-F9986ADC1E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2908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D8C0-192D-4516-A119-4505917F9F94}" type="datetimeFigureOut">
              <a:rPr lang="fr-FR" smtClean="0"/>
              <a:t>02/11/2018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FCC4A-2F6E-4785-BAB7-F9986ADC1E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6461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D8C0-192D-4516-A119-4505917F9F94}" type="datetimeFigureOut">
              <a:rPr lang="fr-FR" smtClean="0"/>
              <a:t>02/11/2018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FCC4A-2F6E-4785-BAB7-F9986ADC1E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84256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D8C0-192D-4516-A119-4505917F9F94}" type="datetimeFigureOut">
              <a:rPr lang="fr-FR" smtClean="0"/>
              <a:t>02/11/2018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FCC4A-2F6E-4785-BAB7-F9986ADC1E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0657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44705" y="4858812"/>
            <a:ext cx="9089390" cy="1501751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44705" y="3204786"/>
            <a:ext cx="9089390" cy="1654026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D8C0-192D-4516-A119-4505917F9F94}" type="datetimeFigureOut">
              <a:rPr lang="fr-FR" smtClean="0"/>
              <a:t>02/11/2018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FCC4A-2F6E-4785-BAB7-F9986ADC1E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7755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25639" y="1944575"/>
            <a:ext cx="5537918" cy="5502919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341781" y="1944575"/>
            <a:ext cx="5537919" cy="5502919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D8C0-192D-4516-A119-4505917F9F94}" type="datetimeFigureOut">
              <a:rPr lang="fr-FR" smtClean="0"/>
              <a:t>02/11/2018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FCC4A-2F6E-4785-BAB7-F9986ADC1E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5556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432099" y="1692533"/>
            <a:ext cx="4726631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432099" y="2397901"/>
            <a:ext cx="4726631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D8C0-192D-4516-A119-4505917F9F94}" type="datetimeFigureOut">
              <a:rPr lang="fr-FR" smtClean="0"/>
              <a:t>02/11/2018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FCC4A-2F6E-4785-BAB7-F9986ADC1E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2493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D8C0-192D-4516-A119-4505917F9F94}" type="datetimeFigureOut">
              <a:rPr lang="fr-FR" smtClean="0"/>
              <a:t>02/11/2018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FCC4A-2F6E-4785-BAB7-F9986ADC1E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5209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D8C0-192D-4516-A119-4505917F9F94}" type="datetimeFigureOut">
              <a:rPr lang="fr-FR" smtClean="0"/>
              <a:t>02/11/2018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FCC4A-2F6E-4785-BAB7-F9986ADC1E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95213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D8C0-192D-4516-A119-4505917F9F94}" type="datetimeFigureOut">
              <a:rPr lang="fr-FR" smtClean="0"/>
              <a:t>02/11/2018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FCC4A-2F6E-4785-BAB7-F9986ADC1E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6316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D8C0-192D-4516-A119-4505917F9F94}" type="datetimeFigureOut">
              <a:rPr lang="fr-FR" smtClean="0"/>
              <a:t>02/11/2018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BFCC4A-2F6E-4785-BAB7-F9986ADC1E6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060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34670" y="1764295"/>
            <a:ext cx="9624060" cy="4990084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96D8C0-192D-4516-A119-4505917F9F94}" type="datetimeFigureOut">
              <a:rPr lang="fr-FR" smtClean="0"/>
              <a:t>02/11/2018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7663603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BFCC4A-2F6E-4785-BAB7-F9986ADC1E64}" type="slidenum">
              <a:rPr lang="fr-FR" smtClean="0"/>
              <a:t>‹N°›</a:t>
            </a:fld>
            <a:endParaRPr lang="fr-FR"/>
          </a:p>
        </p:txBody>
      </p:sp>
      <p:sp>
        <p:nvSpPr>
          <p:cNvPr id="7" name="ZoneTexte 6"/>
          <p:cNvSpPr txBox="1"/>
          <p:nvPr userDrawn="1"/>
        </p:nvSpPr>
        <p:spPr>
          <a:xfrm rot="16200000">
            <a:off x="-1753138" y="5609409"/>
            <a:ext cx="3672408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" dirty="0" smtClean="0"/>
              <a:t>www.tiloustics.eu</a:t>
            </a:r>
            <a:endParaRPr lang="fr-FR" sz="600" dirty="0"/>
          </a:p>
        </p:txBody>
      </p:sp>
    </p:spTree>
    <p:extLst>
      <p:ext uri="{BB962C8B-B14F-4D97-AF65-F5344CB8AC3E}">
        <p14:creationId xmlns:p14="http://schemas.microsoft.com/office/powerpoint/2010/main" val="11758084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43056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146" indent="-391146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7483" indent="-325955" algn="l" defTabSz="1043056" rtl="0" eaLnBrk="1" latinLnBrk="0" hangingPunct="1">
        <a:spcBef>
          <a:spcPct val="20000"/>
        </a:spcBef>
        <a:buFont typeface="Arial" panose="020B0604020202020204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820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348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876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61.png"/><Relationship Id="rId3" Type="http://schemas.openxmlformats.org/officeDocument/2006/relationships/image" Target="../media/image25.jpeg"/><Relationship Id="rId7" Type="http://schemas.openxmlformats.org/officeDocument/2006/relationships/image" Target="../media/image16.png"/><Relationship Id="rId12" Type="http://schemas.openxmlformats.org/officeDocument/2006/relationships/image" Target="../media/image60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59.png"/><Relationship Id="rId5" Type="http://schemas.openxmlformats.org/officeDocument/2006/relationships/image" Target="../media/image10.png"/><Relationship Id="rId15" Type="http://schemas.openxmlformats.org/officeDocument/2006/relationships/image" Target="../media/image63.png"/><Relationship Id="rId10" Type="http://schemas.openxmlformats.org/officeDocument/2006/relationships/image" Target="../media/image17.png"/><Relationship Id="rId4" Type="http://schemas.openxmlformats.org/officeDocument/2006/relationships/image" Target="../media/image5.png"/><Relationship Id="rId9" Type="http://schemas.openxmlformats.org/officeDocument/2006/relationships/image" Target="../media/image9.png"/><Relationship Id="rId14" Type="http://schemas.openxmlformats.org/officeDocument/2006/relationships/image" Target="../media/image6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66.png"/><Relationship Id="rId3" Type="http://schemas.openxmlformats.org/officeDocument/2006/relationships/image" Target="../media/image64.png"/><Relationship Id="rId7" Type="http://schemas.openxmlformats.org/officeDocument/2006/relationships/image" Target="../media/image3.png"/><Relationship Id="rId12" Type="http://schemas.openxmlformats.org/officeDocument/2006/relationships/image" Target="../media/image65.png"/><Relationship Id="rId2" Type="http://schemas.openxmlformats.org/officeDocument/2006/relationships/image" Target="../media/image53.png"/><Relationship Id="rId16" Type="http://schemas.openxmlformats.org/officeDocument/2006/relationships/image" Target="../media/image6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0.png"/><Relationship Id="rId5" Type="http://schemas.openxmlformats.org/officeDocument/2006/relationships/image" Target="../media/image5.png"/><Relationship Id="rId15" Type="http://schemas.openxmlformats.org/officeDocument/2006/relationships/image" Target="../media/image67.png"/><Relationship Id="rId10" Type="http://schemas.openxmlformats.org/officeDocument/2006/relationships/image" Target="../media/image9.png"/><Relationship Id="rId4" Type="http://schemas.openxmlformats.org/officeDocument/2006/relationships/image" Target="../media/image25.jpeg"/><Relationship Id="rId9" Type="http://schemas.openxmlformats.org/officeDocument/2006/relationships/image" Target="../media/image8.png"/><Relationship Id="rId1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71.png"/><Relationship Id="rId3" Type="http://schemas.openxmlformats.org/officeDocument/2006/relationships/image" Target="../media/image25.jpeg"/><Relationship Id="rId7" Type="http://schemas.openxmlformats.org/officeDocument/2006/relationships/image" Target="../media/image16.png"/><Relationship Id="rId12" Type="http://schemas.openxmlformats.org/officeDocument/2006/relationships/image" Target="../media/image70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69.png"/><Relationship Id="rId5" Type="http://schemas.openxmlformats.org/officeDocument/2006/relationships/image" Target="../media/image10.png"/><Relationship Id="rId10" Type="http://schemas.openxmlformats.org/officeDocument/2006/relationships/image" Target="../media/image17.png"/><Relationship Id="rId4" Type="http://schemas.openxmlformats.org/officeDocument/2006/relationships/image" Target="../media/image5.png"/><Relationship Id="rId9" Type="http://schemas.openxmlformats.org/officeDocument/2006/relationships/image" Target="../media/image9.png"/><Relationship Id="rId14" Type="http://schemas.openxmlformats.org/officeDocument/2006/relationships/image" Target="../media/image7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75.png"/><Relationship Id="rId3" Type="http://schemas.openxmlformats.org/officeDocument/2006/relationships/image" Target="../media/image25.jpeg"/><Relationship Id="rId7" Type="http://schemas.openxmlformats.org/officeDocument/2006/relationships/image" Target="../media/image6.png"/><Relationship Id="rId12" Type="http://schemas.openxmlformats.org/officeDocument/2006/relationships/image" Target="../media/image7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10.png"/><Relationship Id="rId5" Type="http://schemas.openxmlformats.org/officeDocument/2006/relationships/image" Target="../media/image7.png"/><Relationship Id="rId10" Type="http://schemas.openxmlformats.org/officeDocument/2006/relationships/image" Target="../media/image73.png"/><Relationship Id="rId4" Type="http://schemas.openxmlformats.org/officeDocument/2006/relationships/image" Target="../media/image5.png"/><Relationship Id="rId9" Type="http://schemas.openxmlformats.org/officeDocument/2006/relationships/image" Target="../media/image9.png"/><Relationship Id="rId14" Type="http://schemas.openxmlformats.org/officeDocument/2006/relationships/image" Target="../media/image7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79.png"/><Relationship Id="rId3" Type="http://schemas.openxmlformats.org/officeDocument/2006/relationships/image" Target="../media/image25.jpeg"/><Relationship Id="rId7" Type="http://schemas.openxmlformats.org/officeDocument/2006/relationships/image" Target="../media/image16.png"/><Relationship Id="rId12" Type="http://schemas.openxmlformats.org/officeDocument/2006/relationships/image" Target="../media/image7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11" Type="http://schemas.openxmlformats.org/officeDocument/2006/relationships/image" Target="../media/image77.png"/><Relationship Id="rId5" Type="http://schemas.openxmlformats.org/officeDocument/2006/relationships/image" Target="../media/image10.png"/><Relationship Id="rId10" Type="http://schemas.openxmlformats.org/officeDocument/2006/relationships/image" Target="../media/image17.png"/><Relationship Id="rId4" Type="http://schemas.openxmlformats.org/officeDocument/2006/relationships/image" Target="../media/image5.png"/><Relationship Id="rId9" Type="http://schemas.openxmlformats.org/officeDocument/2006/relationships/image" Target="../media/image9.png"/><Relationship Id="rId14" Type="http://schemas.openxmlformats.org/officeDocument/2006/relationships/image" Target="../media/image8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85.png"/><Relationship Id="rId3" Type="http://schemas.openxmlformats.org/officeDocument/2006/relationships/image" Target="../media/image13.png"/><Relationship Id="rId7" Type="http://schemas.openxmlformats.org/officeDocument/2006/relationships/image" Target="../media/image57.png"/><Relationship Id="rId12" Type="http://schemas.openxmlformats.org/officeDocument/2006/relationships/image" Target="../media/image84.png"/><Relationship Id="rId17" Type="http://schemas.openxmlformats.org/officeDocument/2006/relationships/image" Target="../media/image88.png"/><Relationship Id="rId2" Type="http://schemas.openxmlformats.org/officeDocument/2006/relationships/image" Target="../media/image81.png"/><Relationship Id="rId16" Type="http://schemas.openxmlformats.org/officeDocument/2006/relationships/image" Target="../media/image8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11" Type="http://schemas.openxmlformats.org/officeDocument/2006/relationships/image" Target="../media/image83.png"/><Relationship Id="rId5" Type="http://schemas.openxmlformats.org/officeDocument/2006/relationships/image" Target="../media/image37.png"/><Relationship Id="rId15" Type="http://schemas.openxmlformats.org/officeDocument/2006/relationships/image" Target="../media/image86.png"/><Relationship Id="rId10" Type="http://schemas.openxmlformats.org/officeDocument/2006/relationships/image" Target="../media/image82.png"/><Relationship Id="rId4" Type="http://schemas.openxmlformats.org/officeDocument/2006/relationships/image" Target="../media/image28.png"/><Relationship Id="rId9" Type="http://schemas.openxmlformats.org/officeDocument/2006/relationships/image" Target="../media/image75.png"/><Relationship Id="rId14" Type="http://schemas.microsoft.com/office/2007/relationships/hdphoto" Target="../media/hdphoto3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90.png"/><Relationship Id="rId7" Type="http://schemas.openxmlformats.org/officeDocument/2006/relationships/image" Target="../media/image94.pn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Relationship Id="rId9" Type="http://schemas.openxmlformats.org/officeDocument/2006/relationships/image" Target="../media/image9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png"/><Relationship Id="rId13" Type="http://schemas.openxmlformats.org/officeDocument/2006/relationships/image" Target="../media/image108.png"/><Relationship Id="rId3" Type="http://schemas.openxmlformats.org/officeDocument/2006/relationships/image" Target="../media/image98.png"/><Relationship Id="rId7" Type="http://schemas.openxmlformats.org/officeDocument/2006/relationships/image" Target="../media/image102.png"/><Relationship Id="rId12" Type="http://schemas.openxmlformats.org/officeDocument/2006/relationships/image" Target="../media/image107.png"/><Relationship Id="rId2" Type="http://schemas.openxmlformats.org/officeDocument/2006/relationships/image" Target="../media/image97.png"/><Relationship Id="rId16" Type="http://schemas.openxmlformats.org/officeDocument/2006/relationships/image" Target="../media/image1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png"/><Relationship Id="rId11" Type="http://schemas.openxmlformats.org/officeDocument/2006/relationships/image" Target="../media/image106.png"/><Relationship Id="rId5" Type="http://schemas.openxmlformats.org/officeDocument/2006/relationships/image" Target="../media/image100.png"/><Relationship Id="rId15" Type="http://schemas.openxmlformats.org/officeDocument/2006/relationships/image" Target="../media/image110.png"/><Relationship Id="rId10" Type="http://schemas.openxmlformats.org/officeDocument/2006/relationships/image" Target="../media/image105.png"/><Relationship Id="rId4" Type="http://schemas.openxmlformats.org/officeDocument/2006/relationships/image" Target="../media/image99.png"/><Relationship Id="rId9" Type="http://schemas.openxmlformats.org/officeDocument/2006/relationships/image" Target="../media/image104.png"/><Relationship Id="rId14" Type="http://schemas.openxmlformats.org/officeDocument/2006/relationships/image" Target="../media/image10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20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12" Type="http://schemas.openxmlformats.org/officeDocument/2006/relationships/image" Target="../media/image1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18.png"/><Relationship Id="rId5" Type="http://schemas.openxmlformats.org/officeDocument/2006/relationships/image" Target="../media/image15.png"/><Relationship Id="rId15" Type="http://schemas.openxmlformats.org/officeDocument/2006/relationships/image" Target="../media/image22.png"/><Relationship Id="rId10" Type="http://schemas.openxmlformats.org/officeDocument/2006/relationships/image" Target="../media/image17.png"/><Relationship Id="rId4" Type="http://schemas.openxmlformats.org/officeDocument/2006/relationships/image" Target="../media/image5.png"/><Relationship Id="rId9" Type="http://schemas.openxmlformats.org/officeDocument/2006/relationships/image" Target="../media/image9.png"/><Relationship Id="rId1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27.png"/><Relationship Id="rId3" Type="http://schemas.openxmlformats.org/officeDocument/2006/relationships/image" Target="../media/image24.png"/><Relationship Id="rId7" Type="http://schemas.openxmlformats.org/officeDocument/2006/relationships/image" Target="../media/image6.png"/><Relationship Id="rId12" Type="http://schemas.openxmlformats.org/officeDocument/2006/relationships/image" Target="../media/image2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10.png"/><Relationship Id="rId5" Type="http://schemas.openxmlformats.org/officeDocument/2006/relationships/image" Target="../media/image5.png"/><Relationship Id="rId15" Type="http://schemas.openxmlformats.org/officeDocument/2006/relationships/image" Target="../media/image29.png"/><Relationship Id="rId10" Type="http://schemas.openxmlformats.org/officeDocument/2006/relationships/image" Target="../media/image9.png"/><Relationship Id="rId4" Type="http://schemas.openxmlformats.org/officeDocument/2006/relationships/image" Target="../media/image25.jpeg"/><Relationship Id="rId9" Type="http://schemas.openxmlformats.org/officeDocument/2006/relationships/image" Target="../media/image8.png"/><Relationship Id="rId14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32.png"/><Relationship Id="rId3" Type="http://schemas.openxmlformats.org/officeDocument/2006/relationships/image" Target="../media/image25.jpeg"/><Relationship Id="rId7" Type="http://schemas.openxmlformats.org/officeDocument/2006/relationships/image" Target="../media/image10.png"/><Relationship Id="rId12" Type="http://schemas.openxmlformats.org/officeDocument/2006/relationships/image" Target="../media/image3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30.png"/><Relationship Id="rId5" Type="http://schemas.openxmlformats.org/officeDocument/2006/relationships/image" Target="../media/image15.png"/><Relationship Id="rId10" Type="http://schemas.openxmlformats.org/officeDocument/2006/relationships/image" Target="../media/image17.png"/><Relationship Id="rId4" Type="http://schemas.openxmlformats.org/officeDocument/2006/relationships/image" Target="../media/image5.png"/><Relationship Id="rId9" Type="http://schemas.openxmlformats.org/officeDocument/2006/relationships/image" Target="../media/image9.png"/><Relationship Id="rId14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37.png"/><Relationship Id="rId3" Type="http://schemas.openxmlformats.org/officeDocument/2006/relationships/image" Target="../media/image25.jpeg"/><Relationship Id="rId7" Type="http://schemas.openxmlformats.org/officeDocument/2006/relationships/image" Target="../media/image6.png"/><Relationship Id="rId12" Type="http://schemas.openxmlformats.org/officeDocument/2006/relationships/image" Target="../media/image3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35.png"/><Relationship Id="rId5" Type="http://schemas.openxmlformats.org/officeDocument/2006/relationships/image" Target="../media/image7.pn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9.png"/><Relationship Id="rId14" Type="http://schemas.openxmlformats.org/officeDocument/2006/relationships/image" Target="../media/image3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41.png"/><Relationship Id="rId3" Type="http://schemas.openxmlformats.org/officeDocument/2006/relationships/image" Target="../media/image25.jpeg"/><Relationship Id="rId7" Type="http://schemas.openxmlformats.org/officeDocument/2006/relationships/image" Target="../media/image8.png"/><Relationship Id="rId12" Type="http://schemas.openxmlformats.org/officeDocument/2006/relationships/image" Target="../media/image4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10.png"/><Relationship Id="rId5" Type="http://schemas.openxmlformats.org/officeDocument/2006/relationships/image" Target="../media/image15.png"/><Relationship Id="rId15" Type="http://schemas.openxmlformats.org/officeDocument/2006/relationships/image" Target="../media/image43.png"/><Relationship Id="rId10" Type="http://schemas.openxmlformats.org/officeDocument/2006/relationships/image" Target="../media/image39.png"/><Relationship Id="rId4" Type="http://schemas.openxmlformats.org/officeDocument/2006/relationships/image" Target="../media/image5.png"/><Relationship Id="rId9" Type="http://schemas.openxmlformats.org/officeDocument/2006/relationships/image" Target="../media/image17.png"/><Relationship Id="rId14" Type="http://schemas.openxmlformats.org/officeDocument/2006/relationships/image" Target="../media/image4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45.png"/><Relationship Id="rId3" Type="http://schemas.openxmlformats.org/officeDocument/2006/relationships/image" Target="../media/image25.jpeg"/><Relationship Id="rId7" Type="http://schemas.openxmlformats.org/officeDocument/2006/relationships/image" Target="../media/image6.png"/><Relationship Id="rId12" Type="http://schemas.microsoft.com/office/2007/relationships/hdphoto" Target="../media/hdphoto1.wdp"/><Relationship Id="rId2" Type="http://schemas.openxmlformats.org/officeDocument/2006/relationships/image" Target="../media/image34.png"/><Relationship Id="rId16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44.png"/><Relationship Id="rId5" Type="http://schemas.openxmlformats.org/officeDocument/2006/relationships/image" Target="../media/image7.png"/><Relationship Id="rId15" Type="http://schemas.openxmlformats.org/officeDocument/2006/relationships/image" Target="../media/image47.pn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9.png"/><Relationship Id="rId14" Type="http://schemas.openxmlformats.org/officeDocument/2006/relationships/image" Target="../media/image4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51.png"/><Relationship Id="rId3" Type="http://schemas.openxmlformats.org/officeDocument/2006/relationships/image" Target="../media/image25.jpeg"/><Relationship Id="rId7" Type="http://schemas.openxmlformats.org/officeDocument/2006/relationships/image" Target="../media/image8.png"/><Relationship Id="rId12" Type="http://schemas.openxmlformats.org/officeDocument/2006/relationships/image" Target="../media/image5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49.png"/><Relationship Id="rId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17.png"/><Relationship Id="rId14" Type="http://schemas.openxmlformats.org/officeDocument/2006/relationships/image" Target="../media/image5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6.png"/><Relationship Id="rId3" Type="http://schemas.openxmlformats.org/officeDocument/2006/relationships/image" Target="../media/image25.jpeg"/><Relationship Id="rId7" Type="http://schemas.openxmlformats.org/officeDocument/2006/relationships/image" Target="../media/image6.png"/><Relationship Id="rId12" Type="http://schemas.openxmlformats.org/officeDocument/2006/relationships/image" Target="../media/image55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10.png"/><Relationship Id="rId5" Type="http://schemas.openxmlformats.org/officeDocument/2006/relationships/image" Target="../media/image7.png"/><Relationship Id="rId15" Type="http://schemas.openxmlformats.org/officeDocument/2006/relationships/image" Target="../media/image58.png"/><Relationship Id="rId10" Type="http://schemas.openxmlformats.org/officeDocument/2006/relationships/image" Target="../media/image9.png"/><Relationship Id="rId4" Type="http://schemas.openxmlformats.org/officeDocument/2006/relationships/image" Target="../media/image5.png"/><Relationship Id="rId9" Type="http://schemas.openxmlformats.org/officeDocument/2006/relationships/image" Target="../media/image8.png"/><Relationship Id="rId14" Type="http://schemas.openxmlformats.org/officeDocument/2006/relationships/image" Target="../media/image5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6" t="26330" r="19301" b="27922"/>
          <a:stretch/>
        </p:blipFill>
        <p:spPr bwMode="auto">
          <a:xfrm>
            <a:off x="8113378" y="841779"/>
            <a:ext cx="2004491" cy="652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6" t="26330" r="19301" b="27922"/>
          <a:stretch/>
        </p:blipFill>
        <p:spPr bwMode="auto">
          <a:xfrm>
            <a:off x="2812719" y="889524"/>
            <a:ext cx="1900308" cy="618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" name="Rectangle 38"/>
          <p:cNvSpPr/>
          <p:nvPr/>
        </p:nvSpPr>
        <p:spPr>
          <a:xfrm>
            <a:off x="5490716" y="6588944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tx1"/>
                </a:solidFill>
                <a:latin typeface="Script cole" panose="00000400000000000000" pitchFamily="2" charset="0"/>
              </a:rPr>
              <a:t>6</a:t>
            </a:r>
            <a:endParaRPr lang="fr-FR" sz="4400" b="1" dirty="0">
              <a:solidFill>
                <a:schemeClr val="tx1"/>
              </a:solidFill>
              <a:latin typeface="Script cole" panose="00000400000000000000" pitchFamily="2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185769" y="6588944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tx1"/>
                </a:solidFill>
                <a:latin typeface="Script cole" panose="00000400000000000000" pitchFamily="2" charset="0"/>
              </a:rPr>
              <a:t>5</a:t>
            </a:r>
            <a:endParaRPr lang="fr-FR" sz="4400" b="1" dirty="0">
              <a:solidFill>
                <a:schemeClr val="tx1"/>
              </a:solidFill>
              <a:latin typeface="Script cole" panose="00000400000000000000" pitchFamily="2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375873" y="180231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/>
          <p:cNvSpPr/>
          <p:nvPr/>
        </p:nvSpPr>
        <p:spPr>
          <a:xfrm>
            <a:off x="162124" y="188663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/>
          <p:nvPr/>
        </p:nvSpPr>
        <p:spPr>
          <a:xfrm>
            <a:off x="162124" y="180231"/>
            <a:ext cx="5040560" cy="7237016"/>
          </a:xfrm>
          <a:prstGeom prst="rect">
            <a:avLst/>
          </a:prstGeom>
          <a:noFill/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/>
          <p:cNvSpPr/>
          <p:nvPr/>
        </p:nvSpPr>
        <p:spPr>
          <a:xfrm>
            <a:off x="1951246" y="1101406"/>
            <a:ext cx="776515" cy="486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 smtClean="0">
                <a:solidFill>
                  <a:schemeClr val="tx1"/>
                </a:solidFill>
                <a:latin typeface="Cursive Dumont maternelle gras" pitchFamily="50" charset="0"/>
              </a:rPr>
              <a:t>5</a:t>
            </a:r>
            <a:endParaRPr lang="fr-FR" sz="4000" b="1" dirty="0">
              <a:solidFill>
                <a:schemeClr val="tx1"/>
              </a:solidFill>
              <a:latin typeface="Cursive Dumont maternelle gras" pitchFamily="50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06140" y="1719934"/>
            <a:ext cx="4752528" cy="4004913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/>
          <p:cNvSpPr/>
          <p:nvPr/>
        </p:nvSpPr>
        <p:spPr>
          <a:xfrm>
            <a:off x="306140" y="5957843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40"/>
          <a:stretch/>
        </p:blipFill>
        <p:spPr bwMode="auto">
          <a:xfrm>
            <a:off x="689825" y="755992"/>
            <a:ext cx="1189413" cy="914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59" y="297503"/>
            <a:ext cx="642578" cy="48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7" r="11046" b="-8014"/>
          <a:stretch/>
        </p:blipFill>
        <p:spPr bwMode="auto">
          <a:xfrm>
            <a:off x="4417545" y="276662"/>
            <a:ext cx="674783" cy="605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Rectangle 25"/>
          <p:cNvSpPr/>
          <p:nvPr/>
        </p:nvSpPr>
        <p:spPr>
          <a:xfrm>
            <a:off x="9704465" y="180231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/>
          <p:cNvSpPr/>
          <p:nvPr/>
        </p:nvSpPr>
        <p:spPr>
          <a:xfrm>
            <a:off x="5490716" y="188663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/>
          <p:cNvSpPr/>
          <p:nvPr/>
        </p:nvSpPr>
        <p:spPr>
          <a:xfrm>
            <a:off x="5490716" y="180231"/>
            <a:ext cx="5040560" cy="7237016"/>
          </a:xfrm>
          <a:prstGeom prst="rect">
            <a:avLst/>
          </a:prstGeom>
          <a:noFill/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/>
          <p:cNvSpPr/>
          <p:nvPr/>
        </p:nvSpPr>
        <p:spPr>
          <a:xfrm>
            <a:off x="5634732" y="1719934"/>
            <a:ext cx="4752528" cy="4004913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Rectangle 32"/>
          <p:cNvSpPr/>
          <p:nvPr/>
        </p:nvSpPr>
        <p:spPr>
          <a:xfrm>
            <a:off x="8160506" y="5940871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7" name="Picture 8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6581" y="297503"/>
            <a:ext cx="642578" cy="48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9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7" r="11046" b="-8014"/>
          <a:stretch/>
        </p:blipFill>
        <p:spPr bwMode="auto">
          <a:xfrm>
            <a:off x="5548023" y="266716"/>
            <a:ext cx="674783" cy="605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34" r="58660"/>
          <a:stretch/>
        </p:blipFill>
        <p:spPr bwMode="auto">
          <a:xfrm>
            <a:off x="6018417" y="981184"/>
            <a:ext cx="1349616" cy="666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50000"/>
          <a:stretch/>
        </p:blipFill>
        <p:spPr bwMode="auto">
          <a:xfrm>
            <a:off x="5767936" y="1799346"/>
            <a:ext cx="774619" cy="774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Rectangle 43"/>
          <p:cNvSpPr/>
          <p:nvPr/>
        </p:nvSpPr>
        <p:spPr>
          <a:xfrm>
            <a:off x="7368033" y="1085161"/>
            <a:ext cx="776515" cy="486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 smtClean="0">
                <a:solidFill>
                  <a:schemeClr val="tx1"/>
                </a:solidFill>
                <a:latin typeface="Cursive Dumont maternelle gras" pitchFamily="50" charset="0"/>
              </a:rPr>
              <a:t>6</a:t>
            </a:r>
            <a:endParaRPr lang="fr-FR" sz="4000" b="1" dirty="0">
              <a:solidFill>
                <a:schemeClr val="tx1"/>
              </a:solidFill>
              <a:latin typeface="Cursive Dumont maternelle gras" pitchFamily="50" charset="0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9002885" y="7741071"/>
            <a:ext cx="1645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>
                <a:solidFill>
                  <a:schemeClr val="bg1">
                    <a:lumMod val="50000"/>
                  </a:schemeClr>
                </a:solidFill>
                <a:latin typeface="Cursive standard" pitchFamily="2" charset="0"/>
              </a:rPr>
              <a:t>… un yaourt nature</a:t>
            </a:r>
            <a:endParaRPr lang="fr-FR" sz="1200" dirty="0">
              <a:solidFill>
                <a:schemeClr val="bg1">
                  <a:lumMod val="50000"/>
                </a:schemeClr>
              </a:solidFill>
              <a:latin typeface="Cursive standard" pitchFamily="2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2831914" y="5960138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79" y="5902907"/>
            <a:ext cx="531699" cy="531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9442" y="5812690"/>
            <a:ext cx="638874" cy="696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Rectangle 55"/>
          <p:cNvSpPr/>
          <p:nvPr/>
        </p:nvSpPr>
        <p:spPr>
          <a:xfrm>
            <a:off x="5667283" y="5948540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7" name="Picture 7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622" y="5893604"/>
            <a:ext cx="531699" cy="531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12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826" y="5777301"/>
            <a:ext cx="638874" cy="696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ZoneTexte 58"/>
          <p:cNvSpPr txBox="1"/>
          <p:nvPr/>
        </p:nvSpPr>
        <p:spPr>
          <a:xfrm>
            <a:off x="5856166" y="2675354"/>
            <a:ext cx="441850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err="1" smtClean="0">
                <a:latin typeface="Script cole" panose="00000400000000000000" pitchFamily="2" charset="0"/>
              </a:rPr>
              <a:t>N</a:t>
            </a:r>
            <a:r>
              <a:rPr lang="fr-FR" sz="2800" dirty="0" err="1" smtClean="0">
                <a:latin typeface="Cursive standard" pitchFamily="2" charset="0"/>
              </a:rPr>
              <a:t>ou</a:t>
            </a:r>
            <a:r>
              <a:rPr lang="fr-FR" sz="2800" dirty="0" smtClean="0">
                <a:latin typeface="Cursive standard" pitchFamily="2" charset="0"/>
              </a:rPr>
              <a:t>$ somme$ ²troi$ frère$. </a:t>
            </a:r>
            <a:br>
              <a:rPr lang="fr-FR" sz="2800" dirty="0" smtClean="0">
                <a:latin typeface="Cursive standard" pitchFamily="2" charset="0"/>
              </a:rPr>
            </a:br>
            <a:r>
              <a:rPr lang="fr-FR" sz="2800" dirty="0" err="1" smtClean="0">
                <a:latin typeface="Script cole" panose="00000400000000000000" pitchFamily="2" charset="0"/>
              </a:rPr>
              <a:t>N</a:t>
            </a:r>
            <a:r>
              <a:rPr lang="fr-FR" sz="2800" dirty="0" err="1" smtClean="0">
                <a:latin typeface="Cursive standard" pitchFamily="2" charset="0"/>
              </a:rPr>
              <a:t>ou</a:t>
            </a:r>
            <a:r>
              <a:rPr lang="fr-FR" sz="2800" dirty="0" smtClean="0">
                <a:latin typeface="Cursive standard" pitchFamily="2" charset="0"/>
              </a:rPr>
              <a:t>$ sommes parti$ de chez </a:t>
            </a:r>
            <a:r>
              <a:rPr lang="fr-FR" sz="2800" dirty="0" err="1" smtClean="0">
                <a:latin typeface="Cursive standard" pitchFamily="2" charset="0"/>
              </a:rPr>
              <a:t>nou</a:t>
            </a:r>
            <a:r>
              <a:rPr lang="fr-FR" sz="2800" dirty="0" smtClean="0">
                <a:latin typeface="Cursive standard" pitchFamily="2" charset="0"/>
              </a:rPr>
              <a:t>$ pour construire, chacun, notre maison.</a:t>
            </a:r>
          </a:p>
          <a:p>
            <a:r>
              <a:rPr lang="fr-FR" sz="2800" dirty="0" smtClean="0">
                <a:latin typeface="Script cole" panose="00000400000000000000" pitchFamily="2" charset="0"/>
              </a:rPr>
              <a:t>Q</a:t>
            </a:r>
            <a:r>
              <a:rPr lang="fr-FR" sz="2800" dirty="0" smtClean="0">
                <a:latin typeface="Cursive standard" pitchFamily="2" charset="0"/>
              </a:rPr>
              <a:t>ui somme$-nous ?</a:t>
            </a:r>
            <a:endParaRPr lang="fr-FR" sz="2800" dirty="0">
              <a:latin typeface="Cursive standard" pitchFamily="2" charset="0"/>
            </a:endParaRPr>
          </a:p>
        </p:txBody>
      </p:sp>
      <p:pic>
        <p:nvPicPr>
          <p:cNvPr id="41" name="Picture 13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59" y="1816843"/>
            <a:ext cx="1209187" cy="635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989"/>
          <a:stretch/>
        </p:blipFill>
        <p:spPr bwMode="auto">
          <a:xfrm>
            <a:off x="2113442" y="2027763"/>
            <a:ext cx="1634784" cy="1770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ZoneTexte 41"/>
          <p:cNvSpPr txBox="1"/>
          <p:nvPr/>
        </p:nvSpPr>
        <p:spPr>
          <a:xfrm>
            <a:off x="467520" y="4092313"/>
            <a:ext cx="45838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fr-FR" sz="2800" dirty="0" smtClean="0">
                <a:latin typeface="Cursive standard" pitchFamily="2" charset="0"/>
              </a:rPr>
              <a:t>ne mouche a 6 ²patte$.</a:t>
            </a:r>
          </a:p>
          <a:p>
            <a:r>
              <a:rPr lang="fr-F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2800" dirty="0" smtClean="0">
                <a:latin typeface="Cursive standard" pitchFamily="2" charset="0"/>
              </a:rPr>
              <a:t>ombien y a-t-il de ²patte$ ²pour 4 mouche$ ?</a:t>
            </a:r>
            <a:endParaRPr lang="fr-FR" sz="2800" dirty="0">
              <a:latin typeface="Cursive standard" pitchFamily="2" charset="0"/>
            </a:endParaRPr>
          </a:p>
        </p:txBody>
      </p:sp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08" t="10396" r="14487"/>
          <a:stretch/>
        </p:blipFill>
        <p:spPr bwMode="auto">
          <a:xfrm>
            <a:off x="8834622" y="4127312"/>
            <a:ext cx="1576793" cy="151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7339" y="6593643"/>
            <a:ext cx="612000" cy="6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oneTexte 6"/>
          <p:cNvSpPr txBox="1"/>
          <p:nvPr/>
        </p:nvSpPr>
        <p:spPr>
          <a:xfrm>
            <a:off x="4417545" y="7201803"/>
            <a:ext cx="6466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dirty="0" smtClean="0"/>
              <a:t>Mozart</a:t>
            </a:r>
            <a:endParaRPr lang="fr-FR" sz="800" dirty="0"/>
          </a:p>
        </p:txBody>
      </p:sp>
      <p:pic>
        <p:nvPicPr>
          <p:cNvPr id="49" name="Picture 3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6581" y="6619537"/>
            <a:ext cx="614834" cy="6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ZoneTexte 49"/>
          <p:cNvSpPr txBox="1"/>
          <p:nvPr/>
        </p:nvSpPr>
        <p:spPr>
          <a:xfrm>
            <a:off x="11467380" y="6817815"/>
            <a:ext cx="6466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dirty="0" smtClean="0"/>
              <a:t>Relaxation</a:t>
            </a:r>
            <a:endParaRPr lang="fr-FR" sz="800" dirty="0"/>
          </a:p>
        </p:txBody>
      </p:sp>
      <p:sp>
        <p:nvSpPr>
          <p:cNvPr id="51" name="ZoneTexte 50"/>
          <p:cNvSpPr txBox="1"/>
          <p:nvPr/>
        </p:nvSpPr>
        <p:spPr>
          <a:xfrm>
            <a:off x="9764725" y="7183118"/>
            <a:ext cx="6466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dirty="0" smtClean="0"/>
              <a:t>Relaxation</a:t>
            </a:r>
            <a:endParaRPr lang="fr-FR" sz="800" dirty="0"/>
          </a:p>
        </p:txBody>
      </p:sp>
    </p:spTree>
    <p:extLst>
      <p:ext uri="{BB962C8B-B14F-4D97-AF65-F5344CB8AC3E}">
        <p14:creationId xmlns:p14="http://schemas.microsoft.com/office/powerpoint/2010/main" val="2003105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37" t="21692" r="19647" b="30453"/>
          <a:stretch/>
        </p:blipFill>
        <p:spPr bwMode="auto">
          <a:xfrm>
            <a:off x="8314913" y="866899"/>
            <a:ext cx="1917940" cy="688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37" t="21692" r="19647" b="30453"/>
          <a:stretch/>
        </p:blipFill>
        <p:spPr bwMode="auto">
          <a:xfrm>
            <a:off x="2717822" y="767414"/>
            <a:ext cx="1917940" cy="688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Rectangle 43"/>
          <p:cNvSpPr/>
          <p:nvPr/>
        </p:nvSpPr>
        <p:spPr>
          <a:xfrm>
            <a:off x="5516510" y="6588943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tx1"/>
                </a:solidFill>
                <a:latin typeface="Script cole" panose="00000400000000000000" pitchFamily="2" charset="0"/>
              </a:rPr>
              <a:t>7</a:t>
            </a:r>
            <a:endParaRPr lang="fr-FR" sz="4400" b="1" dirty="0">
              <a:solidFill>
                <a:schemeClr val="tx1"/>
              </a:solidFill>
              <a:latin typeface="Script cole" panose="00000400000000000000" pitchFamily="2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213129" y="6574259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tx1"/>
                </a:solidFill>
                <a:latin typeface="Script cole" panose="00000400000000000000" pitchFamily="2" charset="0"/>
              </a:rPr>
              <a:t>6</a:t>
            </a:r>
            <a:endParaRPr lang="fr-FR" sz="4400" b="1" dirty="0">
              <a:solidFill>
                <a:schemeClr val="tx1"/>
              </a:solidFill>
              <a:latin typeface="Script cole" panose="00000400000000000000" pitchFamily="2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62124" y="6574259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bg1">
                    <a:lumMod val="65000"/>
                  </a:schemeClr>
                </a:solidFill>
                <a:latin typeface="Script cole" panose="00000400000000000000" pitchFamily="2" charset="0"/>
              </a:rPr>
              <a:t>5</a:t>
            </a:r>
            <a:endParaRPr lang="fr-FR" sz="4400" b="1" dirty="0">
              <a:solidFill>
                <a:schemeClr val="bg1">
                  <a:lumMod val="65000"/>
                </a:schemeClr>
              </a:solidFill>
              <a:latin typeface="Script cole" panose="00000400000000000000" pitchFamily="2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375873" y="180231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/>
          <p:cNvSpPr/>
          <p:nvPr/>
        </p:nvSpPr>
        <p:spPr>
          <a:xfrm>
            <a:off x="162124" y="188663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/>
          <p:nvPr/>
        </p:nvSpPr>
        <p:spPr>
          <a:xfrm>
            <a:off x="162124" y="180231"/>
            <a:ext cx="5040560" cy="7237016"/>
          </a:xfrm>
          <a:prstGeom prst="rect">
            <a:avLst/>
          </a:prstGeom>
          <a:noFill/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306140" y="1718047"/>
            <a:ext cx="4752528" cy="40068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59" y="297503"/>
            <a:ext cx="642578" cy="48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7" r="11046" b="-8014"/>
          <a:stretch/>
        </p:blipFill>
        <p:spPr bwMode="auto">
          <a:xfrm>
            <a:off x="4417545" y="276662"/>
            <a:ext cx="674783" cy="605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Rectangle 25"/>
          <p:cNvSpPr/>
          <p:nvPr/>
        </p:nvSpPr>
        <p:spPr>
          <a:xfrm>
            <a:off x="9704465" y="180231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/>
          <p:cNvSpPr/>
          <p:nvPr/>
        </p:nvSpPr>
        <p:spPr>
          <a:xfrm>
            <a:off x="5490716" y="188663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/>
          <p:cNvSpPr/>
          <p:nvPr/>
        </p:nvSpPr>
        <p:spPr>
          <a:xfrm>
            <a:off x="5490716" y="180231"/>
            <a:ext cx="5040560" cy="7237016"/>
          </a:xfrm>
          <a:prstGeom prst="rect">
            <a:avLst/>
          </a:prstGeom>
          <a:noFill/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/>
          <p:cNvSpPr/>
          <p:nvPr/>
        </p:nvSpPr>
        <p:spPr>
          <a:xfrm>
            <a:off x="5634732" y="1693061"/>
            <a:ext cx="4752528" cy="4031786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7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6581" y="320180"/>
            <a:ext cx="642578" cy="48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9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7" r="11046" b="-8014"/>
          <a:stretch/>
        </p:blipFill>
        <p:spPr bwMode="auto">
          <a:xfrm>
            <a:off x="5548023" y="259200"/>
            <a:ext cx="674783" cy="605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824" y="1790962"/>
            <a:ext cx="1209187" cy="635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1"/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38" r="67770" b="12170"/>
          <a:stretch/>
        </p:blipFill>
        <p:spPr bwMode="auto">
          <a:xfrm>
            <a:off x="908186" y="939595"/>
            <a:ext cx="1001088" cy="736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12"/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87" r="41607" b="17174"/>
          <a:stretch/>
        </p:blipFill>
        <p:spPr bwMode="auto">
          <a:xfrm>
            <a:off x="5831284" y="1041746"/>
            <a:ext cx="1844637" cy="474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Rectangle 39"/>
          <p:cNvSpPr/>
          <p:nvPr/>
        </p:nvSpPr>
        <p:spPr>
          <a:xfrm>
            <a:off x="1909274" y="1030003"/>
            <a:ext cx="776515" cy="486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 smtClean="0">
                <a:solidFill>
                  <a:schemeClr val="tx1"/>
                </a:solidFill>
                <a:latin typeface="Cursive Dumont maternelle gras" pitchFamily="50" charset="0"/>
              </a:rPr>
              <a:t>6</a:t>
            </a:r>
            <a:endParaRPr lang="fr-FR" sz="4000" b="1" dirty="0">
              <a:solidFill>
                <a:schemeClr val="tx1"/>
              </a:solidFill>
              <a:latin typeface="Cursive Dumont maternelle gras" pitchFamily="50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7594306" y="1104398"/>
            <a:ext cx="776515" cy="486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 smtClean="0">
                <a:solidFill>
                  <a:schemeClr val="tx1"/>
                </a:solidFill>
                <a:latin typeface="Cursive Dumont maternelle gras" pitchFamily="50" charset="0"/>
              </a:rPr>
              <a:t>7</a:t>
            </a:r>
            <a:endParaRPr lang="fr-FR" sz="4000" b="1" dirty="0">
              <a:solidFill>
                <a:schemeClr val="tx1"/>
              </a:solidFill>
              <a:latin typeface="Cursive Dumont maternelle gras" pitchFamily="50" charset="0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306140" y="5957843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Rectangle 54"/>
          <p:cNvSpPr/>
          <p:nvPr/>
        </p:nvSpPr>
        <p:spPr>
          <a:xfrm>
            <a:off x="8160506" y="5940871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Rectangle 55"/>
          <p:cNvSpPr/>
          <p:nvPr/>
        </p:nvSpPr>
        <p:spPr>
          <a:xfrm>
            <a:off x="2831914" y="5960138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7" name="Picture 7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79" y="5902907"/>
            <a:ext cx="531699" cy="531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Rectangle 57"/>
          <p:cNvSpPr/>
          <p:nvPr/>
        </p:nvSpPr>
        <p:spPr>
          <a:xfrm>
            <a:off x="5667283" y="5948540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9" name="Picture 7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622" y="5893604"/>
            <a:ext cx="531699" cy="531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1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826" y="5777301"/>
            <a:ext cx="638874" cy="696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1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6863" y="5811056"/>
            <a:ext cx="638874" cy="696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1284" y="1816843"/>
            <a:ext cx="612070" cy="864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5" t="4467" r="1056" b="3256"/>
          <a:stretch/>
        </p:blipFill>
        <p:spPr bwMode="auto">
          <a:xfrm>
            <a:off x="1408730" y="2249178"/>
            <a:ext cx="3433094" cy="1323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ZoneTexte 48"/>
          <p:cNvSpPr txBox="1"/>
          <p:nvPr/>
        </p:nvSpPr>
        <p:spPr>
          <a:xfrm>
            <a:off x="336558" y="4217139"/>
            <a:ext cx="469846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2600" dirty="0" smtClean="0">
                <a:latin typeface="Cursive standard" pitchFamily="2" charset="0"/>
              </a:rPr>
              <a:t>ombien chaque grenouille </a:t>
            </a:r>
            <a:r>
              <a:rPr lang="fr-FR" sz="2600" dirty="0" err="1" smtClean="0">
                <a:latin typeface="Cursive standard" pitchFamily="2" charset="0"/>
              </a:rPr>
              <a:t>doit-elle</a:t>
            </a:r>
            <a:r>
              <a:rPr lang="fr-FR" sz="2600" dirty="0" smtClean="0">
                <a:latin typeface="Cursive standard" pitchFamily="2" charset="0"/>
              </a:rPr>
              <a:t> attraper de mouche$ ²pour en avoir autant que la ²première ?</a:t>
            </a:r>
            <a:endParaRPr lang="fr-FR" sz="2600" dirty="0">
              <a:latin typeface="Cursive standard" pitchFamily="2" charset="0"/>
            </a:endParaRP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6927" b="5707"/>
          <a:stretch/>
        </p:blipFill>
        <p:spPr bwMode="auto">
          <a:xfrm>
            <a:off x="2130152" y="3369576"/>
            <a:ext cx="451598" cy="303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3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87" r="5904" b="13488"/>
          <a:stretch/>
        </p:blipFill>
        <p:spPr bwMode="auto">
          <a:xfrm>
            <a:off x="1244862" y="3382094"/>
            <a:ext cx="409557" cy="278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3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6927" b="5707"/>
          <a:stretch/>
        </p:blipFill>
        <p:spPr bwMode="auto">
          <a:xfrm>
            <a:off x="1674292" y="3366861"/>
            <a:ext cx="451598" cy="303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" name="Rectangle 71"/>
          <p:cNvSpPr/>
          <p:nvPr/>
        </p:nvSpPr>
        <p:spPr>
          <a:xfrm rot="16200000">
            <a:off x="10044349" y="6880274"/>
            <a:ext cx="115786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800" dirty="0" smtClean="0"/>
              <a:t>Chasse d’eau</a:t>
            </a:r>
            <a:endParaRPr lang="fr-FR" sz="800" dirty="0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913" y="2441283"/>
            <a:ext cx="2160000" cy="21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3" name="ZoneTexte 72"/>
          <p:cNvSpPr txBox="1"/>
          <p:nvPr/>
        </p:nvSpPr>
        <p:spPr>
          <a:xfrm>
            <a:off x="4160634" y="7156445"/>
            <a:ext cx="93169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dirty="0" smtClean="0"/>
              <a:t>flute de pan</a:t>
            </a:r>
            <a:endParaRPr lang="fr-FR" sz="800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1462" y="6588943"/>
            <a:ext cx="608600" cy="6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4465" y="6579247"/>
            <a:ext cx="612000" cy="6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ZoneTexte 73"/>
          <p:cNvSpPr txBox="1"/>
          <p:nvPr/>
        </p:nvSpPr>
        <p:spPr>
          <a:xfrm>
            <a:off x="9523164" y="7156445"/>
            <a:ext cx="97699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dirty="0" smtClean="0"/>
              <a:t>La pêche au trésor</a:t>
            </a:r>
            <a:endParaRPr lang="fr-FR" sz="800" dirty="0"/>
          </a:p>
        </p:txBody>
      </p:sp>
    </p:spTree>
    <p:extLst>
      <p:ext uri="{BB962C8B-B14F-4D97-AF65-F5344CB8AC3E}">
        <p14:creationId xmlns:p14="http://schemas.microsoft.com/office/powerpoint/2010/main" val="151286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37" t="21692" r="19647" b="30453"/>
          <a:stretch/>
        </p:blipFill>
        <p:spPr bwMode="auto">
          <a:xfrm>
            <a:off x="8203639" y="832936"/>
            <a:ext cx="1917940" cy="688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37" t="21692" r="19647" b="30453"/>
          <a:stretch/>
        </p:blipFill>
        <p:spPr bwMode="auto">
          <a:xfrm>
            <a:off x="2850564" y="855496"/>
            <a:ext cx="1828622" cy="656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39"/>
          <p:cNvSpPr/>
          <p:nvPr/>
        </p:nvSpPr>
        <p:spPr>
          <a:xfrm>
            <a:off x="2290909" y="6588944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tx1"/>
                </a:solidFill>
                <a:latin typeface="Script cole" panose="00000400000000000000" pitchFamily="2" charset="0"/>
              </a:rPr>
              <a:t>10</a:t>
            </a:r>
            <a:endParaRPr lang="fr-FR" sz="4400" b="1" dirty="0">
              <a:solidFill>
                <a:schemeClr val="tx1"/>
              </a:solidFill>
              <a:latin typeface="Script cole" panose="00000400000000000000" pitchFamily="2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62124" y="6588944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bg1">
                    <a:lumMod val="65000"/>
                  </a:schemeClr>
                </a:solidFill>
                <a:latin typeface="Script cole" panose="00000400000000000000" pitchFamily="2" charset="0"/>
              </a:rPr>
              <a:t>8</a:t>
            </a:r>
            <a:endParaRPr lang="fr-FR" sz="4400" b="1" dirty="0">
              <a:solidFill>
                <a:schemeClr val="bg1">
                  <a:lumMod val="65000"/>
                </a:schemeClr>
              </a:solidFill>
              <a:latin typeface="Script cole" panose="00000400000000000000" pitchFamily="2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213129" y="6588944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bg1">
                    <a:lumMod val="65000"/>
                  </a:schemeClr>
                </a:solidFill>
                <a:latin typeface="Script cole" panose="00000400000000000000" pitchFamily="2" charset="0"/>
              </a:rPr>
              <a:t>9</a:t>
            </a:r>
            <a:endParaRPr lang="fr-FR" sz="4400" b="1" dirty="0">
              <a:solidFill>
                <a:schemeClr val="bg1">
                  <a:lumMod val="65000"/>
                </a:schemeClr>
              </a:solidFill>
              <a:latin typeface="Script cole" panose="00000400000000000000" pitchFamily="2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490716" y="6588944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tx1"/>
                </a:solidFill>
                <a:latin typeface="Script cole" panose="00000400000000000000" pitchFamily="2" charset="0"/>
              </a:rPr>
              <a:t>11</a:t>
            </a:r>
            <a:endParaRPr lang="fr-FR" sz="4400" b="1" dirty="0">
              <a:solidFill>
                <a:schemeClr val="tx1"/>
              </a:solidFill>
              <a:latin typeface="Script cole" panose="00000400000000000000" pitchFamily="2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375873" y="180231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/>
          <p:cNvSpPr/>
          <p:nvPr/>
        </p:nvSpPr>
        <p:spPr>
          <a:xfrm>
            <a:off x="162124" y="188663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/>
          <p:nvPr/>
        </p:nvSpPr>
        <p:spPr>
          <a:xfrm>
            <a:off x="162124" y="180231"/>
            <a:ext cx="5040560" cy="7237016"/>
          </a:xfrm>
          <a:prstGeom prst="rect">
            <a:avLst/>
          </a:prstGeom>
          <a:noFill/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299301" y="1718047"/>
            <a:ext cx="4752528" cy="40068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59" y="297503"/>
            <a:ext cx="642578" cy="48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7" r="11046" b="-8014"/>
          <a:stretch/>
        </p:blipFill>
        <p:spPr bwMode="auto">
          <a:xfrm>
            <a:off x="4417545" y="276662"/>
            <a:ext cx="674783" cy="605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Rectangle 25"/>
          <p:cNvSpPr/>
          <p:nvPr/>
        </p:nvSpPr>
        <p:spPr>
          <a:xfrm>
            <a:off x="9704465" y="180231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/>
          <p:cNvSpPr/>
          <p:nvPr/>
        </p:nvSpPr>
        <p:spPr>
          <a:xfrm>
            <a:off x="5490716" y="188663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/>
          <p:cNvSpPr/>
          <p:nvPr/>
        </p:nvSpPr>
        <p:spPr>
          <a:xfrm>
            <a:off x="5490716" y="180231"/>
            <a:ext cx="5040560" cy="7237016"/>
          </a:xfrm>
          <a:prstGeom prst="rect">
            <a:avLst/>
          </a:prstGeom>
          <a:noFill/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/>
          <p:cNvSpPr/>
          <p:nvPr/>
        </p:nvSpPr>
        <p:spPr>
          <a:xfrm>
            <a:off x="5634732" y="1718047"/>
            <a:ext cx="4752528" cy="40068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7" name="Picture 8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6581" y="297503"/>
            <a:ext cx="642578" cy="48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9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7" r="11046" b="-8014"/>
          <a:stretch/>
        </p:blipFill>
        <p:spPr bwMode="auto">
          <a:xfrm>
            <a:off x="5548023" y="266716"/>
            <a:ext cx="674783" cy="605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50000"/>
          <a:stretch/>
        </p:blipFill>
        <p:spPr bwMode="auto">
          <a:xfrm>
            <a:off x="5767936" y="1808375"/>
            <a:ext cx="774619" cy="774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Rectangle 40"/>
          <p:cNvSpPr/>
          <p:nvPr/>
        </p:nvSpPr>
        <p:spPr>
          <a:xfrm>
            <a:off x="1951246" y="1101406"/>
            <a:ext cx="776515" cy="486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 smtClean="0">
                <a:solidFill>
                  <a:schemeClr val="tx1"/>
                </a:solidFill>
                <a:latin typeface="Cursive Dumont maternelle gras" pitchFamily="50" charset="0"/>
              </a:rPr>
              <a:t>10</a:t>
            </a:r>
            <a:endParaRPr lang="fr-FR" sz="4000" b="1" dirty="0">
              <a:solidFill>
                <a:schemeClr val="tx1"/>
              </a:solidFill>
              <a:latin typeface="Cursive Dumont maternelle gras" pitchFamily="50" charset="0"/>
            </a:endParaRPr>
          </a:p>
        </p:txBody>
      </p:sp>
      <p:pic>
        <p:nvPicPr>
          <p:cNvPr id="42" name="Picture 7"/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40"/>
          <a:stretch/>
        </p:blipFill>
        <p:spPr bwMode="auto">
          <a:xfrm>
            <a:off x="689825" y="755992"/>
            <a:ext cx="1189413" cy="914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Picture 10"/>
          <p:cNvPicPr>
            <a:picLocks noChangeAspect="1" noChangeArrowheads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34" r="58660"/>
          <a:stretch/>
        </p:blipFill>
        <p:spPr bwMode="auto">
          <a:xfrm>
            <a:off x="6018417" y="981184"/>
            <a:ext cx="1349616" cy="666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5" name="Rectangle 44"/>
          <p:cNvSpPr/>
          <p:nvPr/>
        </p:nvSpPr>
        <p:spPr>
          <a:xfrm>
            <a:off x="7368033" y="1085161"/>
            <a:ext cx="776515" cy="486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 smtClean="0">
                <a:solidFill>
                  <a:schemeClr val="tx1"/>
                </a:solidFill>
                <a:latin typeface="Cursive Dumont maternelle gras" pitchFamily="50" charset="0"/>
              </a:rPr>
              <a:t>11</a:t>
            </a:r>
            <a:endParaRPr lang="fr-FR" sz="4000" b="1" dirty="0">
              <a:solidFill>
                <a:schemeClr val="tx1"/>
              </a:solidFill>
              <a:latin typeface="Cursive Dumont maternelle gras" pitchFamily="50" charset="0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06140" y="5957843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Rectangle 51"/>
          <p:cNvSpPr/>
          <p:nvPr/>
        </p:nvSpPr>
        <p:spPr>
          <a:xfrm>
            <a:off x="8160506" y="5940871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Rectangle 52"/>
          <p:cNvSpPr/>
          <p:nvPr/>
        </p:nvSpPr>
        <p:spPr>
          <a:xfrm>
            <a:off x="2831914" y="5960138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4" name="Picture 7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79" y="5902907"/>
            <a:ext cx="531699" cy="531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Rectangle 54"/>
          <p:cNvSpPr/>
          <p:nvPr/>
        </p:nvSpPr>
        <p:spPr>
          <a:xfrm>
            <a:off x="5667283" y="5948540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6" name="Picture 7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622" y="5893604"/>
            <a:ext cx="531699" cy="531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12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826" y="5777301"/>
            <a:ext cx="638874" cy="696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12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9442" y="5812690"/>
            <a:ext cx="638874" cy="696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ZoneTexte 58"/>
          <p:cNvSpPr txBox="1"/>
          <p:nvPr/>
        </p:nvSpPr>
        <p:spPr>
          <a:xfrm>
            <a:off x="5724210" y="2351841"/>
            <a:ext cx="4663050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Script cole" panose="00000400000000000000" pitchFamily="2" charset="0"/>
              </a:rPr>
              <a:t>        </a:t>
            </a:r>
            <a:r>
              <a:rPr lang="fr-FR" sz="2800" dirty="0" smtClean="0">
                <a:latin typeface="Script cole" panose="00000400000000000000" pitchFamily="2" charset="0"/>
              </a:rPr>
              <a:t>J</a:t>
            </a:r>
            <a:r>
              <a:rPr lang="fr-FR" sz="2800" dirty="0" smtClean="0">
                <a:latin typeface="Cursive standard" pitchFamily="2" charset="0"/>
              </a:rPr>
              <a:t>e ²$ui$ une minuscule ²petite fille. </a:t>
            </a:r>
          </a:p>
          <a:p>
            <a:r>
              <a:rPr lang="fr-FR" sz="2800" dirty="0" smtClean="0">
                <a:latin typeface="Script cole" panose="00000400000000000000" pitchFamily="2" charset="0"/>
              </a:rPr>
              <a:t>J’</a:t>
            </a:r>
            <a:r>
              <a:rPr lang="fr-FR" sz="2800" dirty="0" smtClean="0">
                <a:latin typeface="Cursive standard" pitchFamily="2" charset="0"/>
              </a:rPr>
              <a:t>ai été enlevée ²par une grenouille et ²je me ²sui$ réfugiée chez ²la souri$ de$ champ$.</a:t>
            </a:r>
          </a:p>
          <a:p>
            <a:r>
              <a:rPr lang="fr-FR" sz="2800" dirty="0" smtClean="0">
                <a:latin typeface="Script cole" panose="00000400000000000000" pitchFamily="2" charset="0"/>
              </a:rPr>
              <a:t>Q</a:t>
            </a:r>
            <a:r>
              <a:rPr lang="fr-FR" sz="2800" dirty="0" smtClean="0">
                <a:latin typeface="Cursive standard" pitchFamily="2" charset="0"/>
              </a:rPr>
              <a:t>ui sui$-²je ?</a:t>
            </a:r>
            <a:endParaRPr lang="fr-FR" sz="2800" dirty="0">
              <a:latin typeface="Cursive standard" pitchFamily="2" charset="0"/>
            </a:endParaRPr>
          </a:p>
        </p:txBody>
      </p:sp>
      <p:pic>
        <p:nvPicPr>
          <p:cNvPr id="44" name="Picture 13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59" y="1816843"/>
            <a:ext cx="1209187" cy="635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057" y="2134742"/>
            <a:ext cx="3078879" cy="96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ZoneTexte 45"/>
          <p:cNvSpPr txBox="1"/>
          <p:nvPr/>
        </p:nvSpPr>
        <p:spPr>
          <a:xfrm>
            <a:off x="450156" y="3680620"/>
            <a:ext cx="464217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fr-FR" sz="2600" dirty="0" smtClean="0">
                <a:latin typeface="Cursive standard" pitchFamily="2" charset="0"/>
              </a:rPr>
              <a:t>l y a 3 ²pomme$.</a:t>
            </a:r>
          </a:p>
          <a:p>
            <a:r>
              <a:rPr lang="fr-F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fr-FR" sz="2600" dirty="0" smtClean="0">
                <a:latin typeface="Cursive standard" pitchFamily="2" charset="0"/>
              </a:rPr>
              <a:t>lle$ ²sont ²jaune$ ou rouge$.</a:t>
            </a:r>
          </a:p>
          <a:p>
            <a:r>
              <a:rPr lang="fr-F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fr-FR" sz="2600" dirty="0" smtClean="0">
                <a:latin typeface="Cursive standard" pitchFamily="2" charset="0"/>
              </a:rPr>
              <a:t>l y a 2 ²pomme$ ²jaune$.</a:t>
            </a:r>
          </a:p>
          <a:p>
            <a:r>
              <a:rPr lang="fr-F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2600" dirty="0" smtClean="0">
                <a:latin typeface="Cursive standard" pitchFamily="2" charset="0"/>
              </a:rPr>
              <a:t>ombien de ²pomme$ sont rouge$ ?</a:t>
            </a:r>
            <a:endParaRPr lang="fr-FR" sz="2600" dirty="0">
              <a:latin typeface="Cursive standard" pitchFamily="2" charset="0"/>
            </a:endParaRPr>
          </a:p>
        </p:txBody>
      </p:sp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28281" b="87359" l="1567" r="92363">
                        <a14:foregroundMark x1="30875" y1="83074" x2="30875" y2="83074"/>
                        <a14:foregroundMark x1="36488" y1="78147" x2="36488" y2="781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8729" b="12920"/>
          <a:stretch/>
        </p:blipFill>
        <p:spPr>
          <a:xfrm>
            <a:off x="8675824" y="4518620"/>
            <a:ext cx="1524777" cy="1084290"/>
          </a:xfrm>
          <a:prstGeom prst="rect">
            <a:avLst/>
          </a:prstGeom>
        </p:spPr>
      </p:pic>
      <p:sp>
        <p:nvSpPr>
          <p:cNvPr id="62" name="ZoneTexte 61"/>
          <p:cNvSpPr txBox="1"/>
          <p:nvPr/>
        </p:nvSpPr>
        <p:spPr>
          <a:xfrm>
            <a:off x="4375873" y="7164606"/>
            <a:ext cx="68836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dirty="0" smtClean="0"/>
              <a:t>Bach</a:t>
            </a:r>
            <a:endParaRPr lang="fr-FR" sz="800" dirty="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5010" y="6572682"/>
            <a:ext cx="608033" cy="6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1987" y="6588944"/>
            <a:ext cx="608600" cy="6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ZoneTexte 63"/>
          <p:cNvSpPr txBox="1"/>
          <p:nvPr/>
        </p:nvSpPr>
        <p:spPr>
          <a:xfrm>
            <a:off x="9731987" y="7169947"/>
            <a:ext cx="6466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dirty="0" smtClean="0"/>
              <a:t>Relaxation</a:t>
            </a:r>
            <a:endParaRPr lang="fr-FR" sz="800" dirty="0"/>
          </a:p>
        </p:txBody>
      </p:sp>
    </p:spTree>
    <p:extLst>
      <p:ext uri="{BB962C8B-B14F-4D97-AF65-F5344CB8AC3E}">
        <p14:creationId xmlns:p14="http://schemas.microsoft.com/office/powerpoint/2010/main" val="2212331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37" t="21692" r="19647" b="30453"/>
          <a:stretch/>
        </p:blipFill>
        <p:spPr bwMode="auto">
          <a:xfrm>
            <a:off x="8414180" y="836555"/>
            <a:ext cx="1917940" cy="688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37" t="21692" r="19647" b="30453"/>
          <a:stretch/>
        </p:blipFill>
        <p:spPr bwMode="auto">
          <a:xfrm>
            <a:off x="2793279" y="787629"/>
            <a:ext cx="1917940" cy="688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Rectangle 43"/>
          <p:cNvSpPr/>
          <p:nvPr/>
        </p:nvSpPr>
        <p:spPr>
          <a:xfrm>
            <a:off x="5516510" y="6588943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tx1"/>
                </a:solidFill>
                <a:latin typeface="Script cole" panose="00000400000000000000" pitchFamily="2" charset="0"/>
              </a:rPr>
              <a:t>14</a:t>
            </a:r>
            <a:endParaRPr lang="fr-FR" sz="4400" b="1" dirty="0">
              <a:solidFill>
                <a:schemeClr val="tx1"/>
              </a:solidFill>
              <a:latin typeface="Script cole" panose="00000400000000000000" pitchFamily="2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213129" y="6574259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tx1"/>
                </a:solidFill>
                <a:latin typeface="Script cole" panose="00000400000000000000" pitchFamily="2" charset="0"/>
              </a:rPr>
              <a:t>13</a:t>
            </a:r>
            <a:endParaRPr lang="fr-FR" sz="4400" b="1" dirty="0">
              <a:solidFill>
                <a:schemeClr val="tx1"/>
              </a:solidFill>
              <a:latin typeface="Script cole" panose="00000400000000000000" pitchFamily="2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62124" y="6574259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bg1">
                    <a:lumMod val="65000"/>
                  </a:schemeClr>
                </a:solidFill>
                <a:latin typeface="Script cole" panose="00000400000000000000" pitchFamily="2" charset="0"/>
              </a:rPr>
              <a:t>12</a:t>
            </a:r>
            <a:endParaRPr lang="fr-FR" sz="4400" b="1" dirty="0">
              <a:solidFill>
                <a:schemeClr val="bg1">
                  <a:lumMod val="65000"/>
                </a:schemeClr>
              </a:solidFill>
              <a:latin typeface="Script cole" panose="00000400000000000000" pitchFamily="2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375873" y="180231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/>
          <p:cNvSpPr/>
          <p:nvPr/>
        </p:nvSpPr>
        <p:spPr>
          <a:xfrm>
            <a:off x="162124" y="188663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/>
          <p:nvPr/>
        </p:nvSpPr>
        <p:spPr>
          <a:xfrm>
            <a:off x="162124" y="180231"/>
            <a:ext cx="5040560" cy="7237016"/>
          </a:xfrm>
          <a:prstGeom prst="rect">
            <a:avLst/>
          </a:prstGeom>
          <a:noFill/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306140" y="1718047"/>
            <a:ext cx="4752528" cy="40068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59" y="297503"/>
            <a:ext cx="642578" cy="48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7" r="11046" b="-8014"/>
          <a:stretch/>
        </p:blipFill>
        <p:spPr bwMode="auto">
          <a:xfrm>
            <a:off x="4417545" y="276662"/>
            <a:ext cx="674783" cy="605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Rectangle 25"/>
          <p:cNvSpPr/>
          <p:nvPr/>
        </p:nvSpPr>
        <p:spPr>
          <a:xfrm>
            <a:off x="9704465" y="180231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/>
          <p:cNvSpPr/>
          <p:nvPr/>
        </p:nvSpPr>
        <p:spPr>
          <a:xfrm>
            <a:off x="5490716" y="188663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/>
          <p:cNvSpPr/>
          <p:nvPr/>
        </p:nvSpPr>
        <p:spPr>
          <a:xfrm>
            <a:off x="5490716" y="180231"/>
            <a:ext cx="5040560" cy="7237016"/>
          </a:xfrm>
          <a:prstGeom prst="rect">
            <a:avLst/>
          </a:prstGeom>
          <a:noFill/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/>
          <p:cNvSpPr/>
          <p:nvPr/>
        </p:nvSpPr>
        <p:spPr>
          <a:xfrm>
            <a:off x="5634732" y="1718047"/>
            <a:ext cx="4752528" cy="40068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7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6581" y="320180"/>
            <a:ext cx="642578" cy="48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9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7" r="11046" b="-8014"/>
          <a:stretch/>
        </p:blipFill>
        <p:spPr bwMode="auto">
          <a:xfrm>
            <a:off x="5548023" y="259200"/>
            <a:ext cx="674783" cy="605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60" y="1797422"/>
            <a:ext cx="1209187" cy="635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1"/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38" r="67770" b="12170"/>
          <a:stretch/>
        </p:blipFill>
        <p:spPr bwMode="auto">
          <a:xfrm>
            <a:off x="808851" y="942693"/>
            <a:ext cx="1100423" cy="809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12"/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87" r="41607" b="17174"/>
          <a:stretch/>
        </p:blipFill>
        <p:spPr bwMode="auto">
          <a:xfrm>
            <a:off x="5831284" y="1041746"/>
            <a:ext cx="1844637" cy="474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Rectangle 39"/>
          <p:cNvSpPr/>
          <p:nvPr/>
        </p:nvSpPr>
        <p:spPr>
          <a:xfrm>
            <a:off x="1982927" y="1041746"/>
            <a:ext cx="776515" cy="486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 smtClean="0">
                <a:solidFill>
                  <a:schemeClr val="tx1"/>
                </a:solidFill>
                <a:latin typeface="Cursive Dumont maternelle gras" pitchFamily="50" charset="0"/>
              </a:rPr>
              <a:t>13</a:t>
            </a:r>
            <a:endParaRPr lang="fr-FR" sz="4000" b="1" dirty="0">
              <a:solidFill>
                <a:schemeClr val="tx1"/>
              </a:solidFill>
              <a:latin typeface="Cursive Dumont maternelle gras" pitchFamily="50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7594306" y="1104398"/>
            <a:ext cx="776515" cy="486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 smtClean="0">
                <a:solidFill>
                  <a:schemeClr val="tx1"/>
                </a:solidFill>
                <a:latin typeface="Cursive Dumont maternelle gras" pitchFamily="50" charset="0"/>
              </a:rPr>
              <a:t>14</a:t>
            </a:r>
            <a:endParaRPr lang="fr-FR" sz="4000" b="1" dirty="0">
              <a:solidFill>
                <a:schemeClr val="tx1"/>
              </a:solidFill>
              <a:latin typeface="Cursive Dumont maternelle gras" pitchFamily="50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306140" y="5957843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Rectangle 53"/>
          <p:cNvSpPr/>
          <p:nvPr/>
        </p:nvSpPr>
        <p:spPr>
          <a:xfrm>
            <a:off x="8160506" y="5940871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Rectangle 54"/>
          <p:cNvSpPr/>
          <p:nvPr/>
        </p:nvSpPr>
        <p:spPr>
          <a:xfrm>
            <a:off x="2831914" y="5960138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6" name="Picture 7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79" y="5902907"/>
            <a:ext cx="531699" cy="531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Rectangle 56"/>
          <p:cNvSpPr/>
          <p:nvPr/>
        </p:nvSpPr>
        <p:spPr>
          <a:xfrm>
            <a:off x="5667283" y="5948540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8" name="Picture 7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622" y="5893604"/>
            <a:ext cx="531699" cy="531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1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826" y="5777301"/>
            <a:ext cx="638874" cy="696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1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9442" y="5812690"/>
            <a:ext cx="638874" cy="696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1284" y="1816843"/>
            <a:ext cx="612070" cy="864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4332" y="1887354"/>
            <a:ext cx="2018067" cy="2018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ZoneTexte 60"/>
          <p:cNvSpPr txBox="1"/>
          <p:nvPr/>
        </p:nvSpPr>
        <p:spPr>
          <a:xfrm>
            <a:off x="393357" y="3955323"/>
            <a:ext cx="4584863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r>
              <a:rPr lang="fr-FR" sz="2600" dirty="0" smtClean="0">
                <a:latin typeface="Cursive standard" pitchFamily="2" charset="0"/>
              </a:rPr>
              <a:t>ulien a 5 an$.</a:t>
            </a:r>
          </a:p>
          <a:p>
            <a:r>
              <a:rPr lang="fr-F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fr-FR" sz="2600" dirty="0" smtClean="0">
                <a:latin typeface="Cursive standard" pitchFamily="2" charset="0"/>
              </a:rPr>
              <a:t>a sœur, </a:t>
            </a:r>
            <a:r>
              <a:rPr lang="fr-F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fr-FR" sz="2600" dirty="0" smtClean="0">
                <a:latin typeface="Cursive standard" pitchFamily="2" charset="0"/>
              </a:rPr>
              <a:t>ou, a 2 an$ de </a:t>
            </a:r>
            <a:r>
              <a:rPr lang="fr-FR" sz="2600" dirty="0" err="1" smtClean="0">
                <a:latin typeface="Cursive standard" pitchFamily="2" charset="0"/>
              </a:rPr>
              <a:t>moin</a:t>
            </a:r>
            <a:r>
              <a:rPr lang="fr-FR" sz="2600" dirty="0" smtClean="0">
                <a:latin typeface="Cursive standard" pitchFamily="2" charset="0"/>
              </a:rPr>
              <a:t>$ que lui.</a:t>
            </a:r>
          </a:p>
          <a:p>
            <a:r>
              <a:rPr lang="fr-F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r>
              <a:rPr lang="fr-FR" sz="2600" dirty="0" smtClean="0">
                <a:latin typeface="Cursive standard" pitchFamily="2" charset="0"/>
              </a:rPr>
              <a:t>uel est l’âge de </a:t>
            </a:r>
            <a:r>
              <a:rPr lang="fr-F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fr-FR" sz="2600" dirty="0" smtClean="0">
                <a:latin typeface="Cursive standard" pitchFamily="2" charset="0"/>
              </a:rPr>
              <a:t>ou ?</a:t>
            </a:r>
            <a:endParaRPr lang="fr-FR" sz="2600" dirty="0">
              <a:latin typeface="Cursive standard" pitchFamily="2" charset="0"/>
            </a:endParaRPr>
          </a:p>
        </p:txBody>
      </p:sp>
      <p:sp>
        <p:nvSpPr>
          <p:cNvPr id="64" name="Rectangle 63"/>
          <p:cNvSpPr/>
          <p:nvPr/>
        </p:nvSpPr>
        <p:spPr>
          <a:xfrm rot="16200000">
            <a:off x="10044349" y="6852514"/>
            <a:ext cx="115786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800" dirty="0" smtClean="0"/>
              <a:t>Vaches</a:t>
            </a:r>
            <a:endParaRPr lang="fr-FR" sz="800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9150" y="2573033"/>
            <a:ext cx="2194000" cy="21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" name="ZoneTexte 64"/>
          <p:cNvSpPr txBox="1"/>
          <p:nvPr/>
        </p:nvSpPr>
        <p:spPr>
          <a:xfrm>
            <a:off x="3945291" y="7156445"/>
            <a:ext cx="11470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dirty="0" smtClean="0"/>
              <a:t>Musiques du monde</a:t>
            </a:r>
            <a:endParaRPr lang="fr-FR" sz="8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392" y="6566266"/>
            <a:ext cx="614833" cy="6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2818" y="6588943"/>
            <a:ext cx="614833" cy="6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ZoneTexte 65"/>
          <p:cNvSpPr txBox="1"/>
          <p:nvPr/>
        </p:nvSpPr>
        <p:spPr>
          <a:xfrm>
            <a:off x="9356717" y="7187119"/>
            <a:ext cx="114703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dirty="0" smtClean="0"/>
              <a:t>La voix de Perle</a:t>
            </a:r>
            <a:endParaRPr lang="fr-FR" sz="800" dirty="0"/>
          </a:p>
        </p:txBody>
      </p:sp>
    </p:spTree>
    <p:extLst>
      <p:ext uri="{BB962C8B-B14F-4D97-AF65-F5344CB8AC3E}">
        <p14:creationId xmlns:p14="http://schemas.microsoft.com/office/powerpoint/2010/main" val="151286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37" t="21692" r="19647" b="30453"/>
          <a:stretch/>
        </p:blipFill>
        <p:spPr bwMode="auto">
          <a:xfrm>
            <a:off x="8192923" y="823412"/>
            <a:ext cx="1917940" cy="688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37" t="21692" r="19647" b="30453"/>
          <a:stretch/>
        </p:blipFill>
        <p:spPr bwMode="auto">
          <a:xfrm>
            <a:off x="2915799" y="861158"/>
            <a:ext cx="1917940" cy="688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39"/>
          <p:cNvSpPr/>
          <p:nvPr/>
        </p:nvSpPr>
        <p:spPr>
          <a:xfrm>
            <a:off x="2276742" y="6588944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tx1"/>
                </a:solidFill>
                <a:latin typeface="Script cole" panose="00000400000000000000" pitchFamily="2" charset="0"/>
              </a:rPr>
              <a:t>17</a:t>
            </a:r>
            <a:endParaRPr lang="fr-FR" sz="4400" b="1" dirty="0">
              <a:solidFill>
                <a:schemeClr val="tx1"/>
              </a:solidFill>
              <a:latin typeface="Script cole" panose="00000400000000000000" pitchFamily="2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62124" y="6588944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bg1">
                    <a:lumMod val="65000"/>
                  </a:schemeClr>
                </a:solidFill>
                <a:latin typeface="Script cole" panose="00000400000000000000" pitchFamily="2" charset="0"/>
              </a:rPr>
              <a:t>15</a:t>
            </a:r>
            <a:endParaRPr lang="fr-FR" sz="4400" b="1" dirty="0">
              <a:solidFill>
                <a:schemeClr val="bg1">
                  <a:lumMod val="65000"/>
                </a:schemeClr>
              </a:solidFill>
              <a:latin typeface="Script cole" panose="00000400000000000000" pitchFamily="2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213129" y="6588944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bg1">
                    <a:lumMod val="65000"/>
                  </a:schemeClr>
                </a:solidFill>
                <a:latin typeface="Script cole" panose="00000400000000000000" pitchFamily="2" charset="0"/>
              </a:rPr>
              <a:t>16</a:t>
            </a:r>
            <a:endParaRPr lang="fr-FR" sz="4400" b="1" dirty="0">
              <a:solidFill>
                <a:schemeClr val="bg1">
                  <a:lumMod val="65000"/>
                </a:schemeClr>
              </a:solidFill>
              <a:latin typeface="Script cole" panose="00000400000000000000" pitchFamily="2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490716" y="6588944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tx1"/>
                </a:solidFill>
                <a:latin typeface="Script cole" panose="00000400000000000000" pitchFamily="2" charset="0"/>
              </a:rPr>
              <a:t>18</a:t>
            </a:r>
            <a:endParaRPr lang="fr-FR" sz="4400" b="1" dirty="0">
              <a:solidFill>
                <a:schemeClr val="tx1"/>
              </a:solidFill>
              <a:latin typeface="Script cole" panose="00000400000000000000" pitchFamily="2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375873" y="180231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/>
          <p:cNvSpPr/>
          <p:nvPr/>
        </p:nvSpPr>
        <p:spPr>
          <a:xfrm>
            <a:off x="162124" y="188663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/>
          <p:nvPr/>
        </p:nvSpPr>
        <p:spPr>
          <a:xfrm>
            <a:off x="162124" y="180231"/>
            <a:ext cx="5040560" cy="7237016"/>
          </a:xfrm>
          <a:prstGeom prst="rect">
            <a:avLst/>
          </a:prstGeom>
          <a:noFill/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278159" y="1718047"/>
            <a:ext cx="4752528" cy="40068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59" y="297503"/>
            <a:ext cx="642578" cy="48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7" r="11046" b="-8014"/>
          <a:stretch/>
        </p:blipFill>
        <p:spPr bwMode="auto">
          <a:xfrm>
            <a:off x="4417545" y="276662"/>
            <a:ext cx="674783" cy="605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Rectangle 25"/>
          <p:cNvSpPr/>
          <p:nvPr/>
        </p:nvSpPr>
        <p:spPr>
          <a:xfrm>
            <a:off x="9704465" y="180231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/>
          <p:cNvSpPr/>
          <p:nvPr/>
        </p:nvSpPr>
        <p:spPr>
          <a:xfrm>
            <a:off x="5490716" y="188663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/>
          <p:cNvSpPr/>
          <p:nvPr/>
        </p:nvSpPr>
        <p:spPr>
          <a:xfrm>
            <a:off x="5490716" y="180231"/>
            <a:ext cx="5040560" cy="7237016"/>
          </a:xfrm>
          <a:prstGeom prst="rect">
            <a:avLst/>
          </a:prstGeom>
          <a:noFill/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/>
          <p:cNvSpPr/>
          <p:nvPr/>
        </p:nvSpPr>
        <p:spPr>
          <a:xfrm>
            <a:off x="5634732" y="1718047"/>
            <a:ext cx="4752528" cy="40068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7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6581" y="297503"/>
            <a:ext cx="642578" cy="48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9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7" r="11046" b="-8014"/>
          <a:stretch/>
        </p:blipFill>
        <p:spPr bwMode="auto">
          <a:xfrm>
            <a:off x="5548023" y="266716"/>
            <a:ext cx="674783" cy="605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50000"/>
          <a:stretch/>
        </p:blipFill>
        <p:spPr bwMode="auto">
          <a:xfrm>
            <a:off x="5772185" y="1795416"/>
            <a:ext cx="774619" cy="774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Rectangle 40"/>
          <p:cNvSpPr/>
          <p:nvPr/>
        </p:nvSpPr>
        <p:spPr>
          <a:xfrm>
            <a:off x="2060481" y="1101406"/>
            <a:ext cx="776515" cy="486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 smtClean="0">
                <a:solidFill>
                  <a:schemeClr val="tx1"/>
                </a:solidFill>
                <a:latin typeface="Cursive Dumont maternelle gras" pitchFamily="50" charset="0"/>
              </a:rPr>
              <a:t>17</a:t>
            </a:r>
            <a:endParaRPr lang="fr-FR" sz="4000" b="1" dirty="0">
              <a:solidFill>
                <a:schemeClr val="tx1"/>
              </a:solidFill>
              <a:latin typeface="Cursive Dumont maternelle gras" pitchFamily="50" charset="0"/>
            </a:endParaRPr>
          </a:p>
        </p:txBody>
      </p:sp>
      <p:pic>
        <p:nvPicPr>
          <p:cNvPr id="42" name="Picture 7"/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40"/>
          <a:stretch/>
        </p:blipFill>
        <p:spPr bwMode="auto">
          <a:xfrm>
            <a:off x="796845" y="748270"/>
            <a:ext cx="1189413" cy="914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Picture 10"/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34" r="58660"/>
          <a:stretch/>
        </p:blipFill>
        <p:spPr bwMode="auto">
          <a:xfrm>
            <a:off x="6018417" y="981184"/>
            <a:ext cx="1349616" cy="666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5" name="Rectangle 44"/>
          <p:cNvSpPr/>
          <p:nvPr/>
        </p:nvSpPr>
        <p:spPr>
          <a:xfrm>
            <a:off x="7368033" y="1085161"/>
            <a:ext cx="776515" cy="486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 smtClean="0">
                <a:solidFill>
                  <a:schemeClr val="tx1"/>
                </a:solidFill>
                <a:latin typeface="Cursive Dumont maternelle gras" pitchFamily="50" charset="0"/>
              </a:rPr>
              <a:t>18</a:t>
            </a:r>
            <a:endParaRPr lang="fr-FR" sz="4000" b="1" dirty="0">
              <a:solidFill>
                <a:schemeClr val="tx1"/>
              </a:solidFill>
              <a:latin typeface="Cursive Dumont maternelle gras" pitchFamily="50" charset="0"/>
            </a:endParaRPr>
          </a:p>
        </p:txBody>
      </p:sp>
      <p:sp>
        <p:nvSpPr>
          <p:cNvPr id="50" name="ZoneTexte 49"/>
          <p:cNvSpPr txBox="1"/>
          <p:nvPr/>
        </p:nvSpPr>
        <p:spPr>
          <a:xfrm>
            <a:off x="8973801" y="7573009"/>
            <a:ext cx="1645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>
                <a:solidFill>
                  <a:schemeClr val="bg1">
                    <a:lumMod val="50000"/>
                  </a:schemeClr>
                </a:solidFill>
                <a:latin typeface="Script cole" panose="00000400000000000000" pitchFamily="2" charset="0"/>
              </a:rPr>
              <a:t>… </a:t>
            </a:r>
            <a:r>
              <a:rPr lang="fr-FR" sz="1200" dirty="0" smtClean="0">
                <a:solidFill>
                  <a:schemeClr val="bg1">
                    <a:lumMod val="50000"/>
                  </a:schemeClr>
                </a:solidFill>
                <a:latin typeface="Cursive standard" pitchFamily="2" charset="0"/>
              </a:rPr>
              <a:t>²en ²lune de miel</a:t>
            </a:r>
            <a:endParaRPr lang="fr-FR" sz="1200" dirty="0">
              <a:solidFill>
                <a:schemeClr val="bg1">
                  <a:lumMod val="50000"/>
                </a:schemeClr>
              </a:solidFill>
              <a:latin typeface="Cursive standard" pitchFamily="2" charset="0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06140" y="5957843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Rectangle 51"/>
          <p:cNvSpPr/>
          <p:nvPr/>
        </p:nvSpPr>
        <p:spPr>
          <a:xfrm>
            <a:off x="8160506" y="5940871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Rectangle 52"/>
          <p:cNvSpPr/>
          <p:nvPr/>
        </p:nvSpPr>
        <p:spPr>
          <a:xfrm>
            <a:off x="2831914" y="5960138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4" name="Picture 7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79" y="5902907"/>
            <a:ext cx="531699" cy="531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Rectangle 54"/>
          <p:cNvSpPr/>
          <p:nvPr/>
        </p:nvSpPr>
        <p:spPr>
          <a:xfrm>
            <a:off x="5667283" y="5948540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6" name="Picture 7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622" y="5893604"/>
            <a:ext cx="531699" cy="531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1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826" y="5777301"/>
            <a:ext cx="638874" cy="696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1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9442" y="5812690"/>
            <a:ext cx="638874" cy="696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ZoneTexte 58"/>
          <p:cNvSpPr txBox="1"/>
          <p:nvPr/>
        </p:nvSpPr>
        <p:spPr>
          <a:xfrm>
            <a:off x="5772185" y="2233990"/>
            <a:ext cx="457033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Script cole" panose="00000400000000000000" pitchFamily="2" charset="0"/>
              </a:rPr>
              <a:t>        J</a:t>
            </a:r>
            <a:r>
              <a:rPr lang="fr-FR" sz="3200" dirty="0" smtClean="0">
                <a:latin typeface="Cursive standard" pitchFamily="2" charset="0"/>
              </a:rPr>
              <a:t>e ²sui$ ²une vraie ²princesse.</a:t>
            </a:r>
          </a:p>
          <a:p>
            <a:r>
              <a:rPr lang="fr-FR" sz="3200" dirty="0" smtClean="0">
                <a:latin typeface="Script cole" panose="00000400000000000000" pitchFamily="2" charset="0"/>
              </a:rPr>
              <a:t>J’</a:t>
            </a:r>
            <a:r>
              <a:rPr lang="fr-FR" sz="3200" dirty="0" smtClean="0">
                <a:latin typeface="Cursive standard" pitchFamily="2" charset="0"/>
              </a:rPr>
              <a:t>ai ²passé une ²trè$ mauvaise nuit et ²j’ai ²le </a:t>
            </a:r>
            <a:r>
              <a:rPr lang="fr-FR" sz="3200" dirty="0" err="1" smtClean="0">
                <a:latin typeface="Cursive standard" pitchFamily="2" charset="0"/>
              </a:rPr>
              <a:t>corp</a:t>
            </a:r>
            <a:r>
              <a:rPr lang="fr-FR" sz="3200" dirty="0" smtClean="0">
                <a:latin typeface="Cursive standard" pitchFamily="2" charset="0"/>
              </a:rPr>
              <a:t>$ ²tout endolori.</a:t>
            </a:r>
          </a:p>
          <a:p>
            <a:r>
              <a:rPr lang="fr-FR" sz="3200" dirty="0" smtClean="0">
                <a:latin typeface="Script cole" panose="00000400000000000000" pitchFamily="2" charset="0"/>
              </a:rPr>
              <a:t>Q</a:t>
            </a:r>
            <a:r>
              <a:rPr lang="fr-FR" sz="3200" dirty="0" smtClean="0">
                <a:latin typeface="Cursive standard" pitchFamily="2" charset="0"/>
              </a:rPr>
              <a:t>ui ²sui$-²je ?</a:t>
            </a:r>
            <a:endParaRPr lang="fr-FR" sz="3200" dirty="0">
              <a:latin typeface="Cursive standard" pitchFamily="2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957"/>
          <a:stretch/>
        </p:blipFill>
        <p:spPr bwMode="auto">
          <a:xfrm>
            <a:off x="1124051" y="1964241"/>
            <a:ext cx="3630885" cy="2010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ZoneTexte 45"/>
          <p:cNvSpPr txBox="1"/>
          <p:nvPr/>
        </p:nvSpPr>
        <p:spPr>
          <a:xfrm>
            <a:off x="351864" y="4388426"/>
            <a:ext cx="458486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2600" dirty="0" smtClean="0">
                <a:latin typeface="Cursive standard" pitchFamily="2" charset="0"/>
              </a:rPr>
              <a:t>ombien ²faut-il de chaussure$ ²pour ²tou$ ²le$ enfant$?</a:t>
            </a:r>
            <a:endParaRPr lang="fr-FR" sz="2600" dirty="0">
              <a:latin typeface="Cursive standard" pitchFamily="2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310395" y="3975034"/>
            <a:ext cx="1042273" cy="1846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600" dirty="0"/>
              <a:t>https://www.mysticlolly.fr/</a:t>
            </a:r>
          </a:p>
        </p:txBody>
      </p:sp>
      <p:pic>
        <p:nvPicPr>
          <p:cNvPr id="44" name="Picture 13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59" y="1816843"/>
            <a:ext cx="1209187" cy="635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6432" y="4470395"/>
            <a:ext cx="1392482" cy="1090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2069" y="6552606"/>
            <a:ext cx="615970" cy="6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ZoneTexte 61"/>
          <p:cNvSpPr txBox="1"/>
          <p:nvPr/>
        </p:nvSpPr>
        <p:spPr>
          <a:xfrm>
            <a:off x="4375873" y="7164606"/>
            <a:ext cx="68836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dirty="0" smtClean="0"/>
              <a:t>Händel</a:t>
            </a:r>
            <a:endParaRPr lang="fr-FR" sz="800" dirty="0"/>
          </a:p>
        </p:txBody>
      </p:sp>
      <p:pic>
        <p:nvPicPr>
          <p:cNvPr id="63" name="Picture 4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7915" y="6588944"/>
            <a:ext cx="614833" cy="6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ZoneTexte 63"/>
          <p:cNvSpPr txBox="1"/>
          <p:nvPr/>
        </p:nvSpPr>
        <p:spPr>
          <a:xfrm>
            <a:off x="9731987" y="7169947"/>
            <a:ext cx="6466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dirty="0" smtClean="0"/>
              <a:t>Relaxation</a:t>
            </a:r>
            <a:endParaRPr lang="fr-FR" sz="800" dirty="0"/>
          </a:p>
        </p:txBody>
      </p:sp>
    </p:spTree>
    <p:extLst>
      <p:ext uri="{BB962C8B-B14F-4D97-AF65-F5344CB8AC3E}">
        <p14:creationId xmlns:p14="http://schemas.microsoft.com/office/powerpoint/2010/main" val="2212331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37" t="21692" r="19647" b="30453"/>
          <a:stretch/>
        </p:blipFill>
        <p:spPr bwMode="auto">
          <a:xfrm>
            <a:off x="8422263" y="823412"/>
            <a:ext cx="1917940" cy="688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37" t="21692" r="19647" b="30453"/>
          <a:stretch/>
        </p:blipFill>
        <p:spPr bwMode="auto">
          <a:xfrm>
            <a:off x="2842315" y="759939"/>
            <a:ext cx="1917940" cy="688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Rectangle 43"/>
          <p:cNvSpPr/>
          <p:nvPr/>
        </p:nvSpPr>
        <p:spPr>
          <a:xfrm>
            <a:off x="5516510" y="6588943"/>
            <a:ext cx="1008112" cy="82830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tx1"/>
                </a:solidFill>
                <a:latin typeface="Script cole" panose="00000400000000000000" pitchFamily="2" charset="0"/>
              </a:rPr>
              <a:t>21</a:t>
            </a:r>
            <a:endParaRPr lang="fr-FR" sz="4400" b="1" dirty="0">
              <a:solidFill>
                <a:schemeClr val="tx1"/>
              </a:solidFill>
              <a:latin typeface="Script cole" panose="00000400000000000000" pitchFamily="2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213129" y="6574259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tx1"/>
                </a:solidFill>
                <a:latin typeface="Script cole" panose="00000400000000000000" pitchFamily="2" charset="0"/>
              </a:rPr>
              <a:t>20</a:t>
            </a:r>
            <a:endParaRPr lang="fr-FR" sz="4400" b="1" dirty="0">
              <a:solidFill>
                <a:schemeClr val="tx1"/>
              </a:solidFill>
              <a:latin typeface="Script cole" panose="00000400000000000000" pitchFamily="2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62124" y="6574259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bg1">
                    <a:lumMod val="65000"/>
                  </a:schemeClr>
                </a:solidFill>
                <a:latin typeface="Script cole" panose="00000400000000000000" pitchFamily="2" charset="0"/>
              </a:rPr>
              <a:t>19</a:t>
            </a:r>
            <a:endParaRPr lang="fr-FR" sz="4400" b="1" dirty="0">
              <a:solidFill>
                <a:schemeClr val="bg1">
                  <a:lumMod val="65000"/>
                </a:schemeClr>
              </a:solidFill>
              <a:latin typeface="Script cole" panose="00000400000000000000" pitchFamily="2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375873" y="180231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/>
          <p:cNvSpPr/>
          <p:nvPr/>
        </p:nvSpPr>
        <p:spPr>
          <a:xfrm>
            <a:off x="162124" y="188663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/>
          <p:nvPr/>
        </p:nvSpPr>
        <p:spPr>
          <a:xfrm>
            <a:off x="162124" y="180231"/>
            <a:ext cx="5040560" cy="7237016"/>
          </a:xfrm>
          <a:prstGeom prst="rect">
            <a:avLst/>
          </a:prstGeom>
          <a:noFill/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306140" y="1718047"/>
            <a:ext cx="4752528" cy="40068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59" y="297503"/>
            <a:ext cx="642578" cy="48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7" r="11046" b="-8014"/>
          <a:stretch/>
        </p:blipFill>
        <p:spPr bwMode="auto">
          <a:xfrm>
            <a:off x="4417545" y="276662"/>
            <a:ext cx="674783" cy="605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Rectangle 25"/>
          <p:cNvSpPr/>
          <p:nvPr/>
        </p:nvSpPr>
        <p:spPr>
          <a:xfrm>
            <a:off x="9704465" y="180231"/>
            <a:ext cx="826811" cy="70086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/>
          <p:cNvSpPr/>
          <p:nvPr/>
        </p:nvSpPr>
        <p:spPr>
          <a:xfrm>
            <a:off x="5490716" y="188663"/>
            <a:ext cx="826811" cy="70086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/>
          <p:cNvSpPr/>
          <p:nvPr/>
        </p:nvSpPr>
        <p:spPr>
          <a:xfrm>
            <a:off x="5490716" y="180231"/>
            <a:ext cx="5040560" cy="7237016"/>
          </a:xfrm>
          <a:prstGeom prst="rect">
            <a:avLst/>
          </a:prstGeom>
          <a:noFill/>
          <a:ln w="762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/>
          <p:cNvSpPr/>
          <p:nvPr/>
        </p:nvSpPr>
        <p:spPr>
          <a:xfrm>
            <a:off x="5634732" y="1718047"/>
            <a:ext cx="4752528" cy="4006800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7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6581" y="320180"/>
            <a:ext cx="642578" cy="48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9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7" r="11046" b="-8014"/>
          <a:stretch/>
        </p:blipFill>
        <p:spPr bwMode="auto">
          <a:xfrm>
            <a:off x="5548023" y="259200"/>
            <a:ext cx="674783" cy="605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257" y="1810859"/>
            <a:ext cx="1209187" cy="635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1"/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38" r="67770" b="12170"/>
          <a:stretch/>
        </p:blipFill>
        <p:spPr bwMode="auto">
          <a:xfrm>
            <a:off x="906053" y="925871"/>
            <a:ext cx="1076865" cy="792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12"/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87" r="41607" b="17174"/>
          <a:stretch/>
        </p:blipFill>
        <p:spPr bwMode="auto">
          <a:xfrm>
            <a:off x="5831284" y="1041746"/>
            <a:ext cx="1844637" cy="474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Rectangle 39"/>
          <p:cNvSpPr/>
          <p:nvPr/>
        </p:nvSpPr>
        <p:spPr>
          <a:xfrm>
            <a:off x="2065800" y="1030003"/>
            <a:ext cx="776515" cy="486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 smtClean="0">
                <a:solidFill>
                  <a:schemeClr val="tx1"/>
                </a:solidFill>
                <a:latin typeface="Cursive Dumont maternelle gras" pitchFamily="50" charset="0"/>
              </a:rPr>
              <a:t>20</a:t>
            </a:r>
            <a:endParaRPr lang="fr-FR" sz="4000" b="1" dirty="0">
              <a:solidFill>
                <a:schemeClr val="tx1"/>
              </a:solidFill>
              <a:latin typeface="Cursive Dumont maternelle gras" pitchFamily="50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7622738" y="1104398"/>
            <a:ext cx="776515" cy="486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 smtClean="0">
                <a:solidFill>
                  <a:schemeClr val="tx1"/>
                </a:solidFill>
                <a:latin typeface="Cursive Dumont maternelle gras" pitchFamily="50" charset="0"/>
              </a:rPr>
              <a:t>21</a:t>
            </a:r>
            <a:endParaRPr lang="fr-FR" sz="4000" b="1" dirty="0">
              <a:solidFill>
                <a:schemeClr val="tx1"/>
              </a:solidFill>
              <a:latin typeface="Cursive Dumont maternelle gras" pitchFamily="50" charset="0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06140" y="5957843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Rectangle 51"/>
          <p:cNvSpPr/>
          <p:nvPr/>
        </p:nvSpPr>
        <p:spPr>
          <a:xfrm>
            <a:off x="8160506" y="5940871"/>
            <a:ext cx="2226754" cy="4404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Rectangle 52"/>
          <p:cNvSpPr/>
          <p:nvPr/>
        </p:nvSpPr>
        <p:spPr>
          <a:xfrm>
            <a:off x="2831914" y="5960138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4" name="Picture 7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79" y="5902907"/>
            <a:ext cx="531699" cy="531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Rectangle 54"/>
          <p:cNvSpPr/>
          <p:nvPr/>
        </p:nvSpPr>
        <p:spPr>
          <a:xfrm>
            <a:off x="5667283" y="5948540"/>
            <a:ext cx="2226754" cy="4404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6" name="Picture 7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622" y="5893604"/>
            <a:ext cx="531699" cy="531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1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826" y="5777301"/>
            <a:ext cx="638874" cy="696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1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9442" y="5812690"/>
            <a:ext cx="638874" cy="696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1284" y="1816843"/>
            <a:ext cx="612070" cy="864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470104" y="2710816"/>
            <a:ext cx="4424600" cy="1274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ZoneTexte 45"/>
          <p:cNvSpPr txBox="1"/>
          <p:nvPr/>
        </p:nvSpPr>
        <p:spPr>
          <a:xfrm>
            <a:off x="306140" y="4334767"/>
            <a:ext cx="4752528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fr-FR" sz="1900" dirty="0" smtClean="0">
                <a:latin typeface="Cursive standard" pitchFamily="2" charset="0"/>
              </a:rPr>
              <a:t>n ²singe a mangé 16 banane$ en 4 ²jour$. </a:t>
            </a:r>
          </a:p>
          <a:p>
            <a:r>
              <a:rPr lang="fr-FR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fr-FR" sz="1900" dirty="0" smtClean="0">
                <a:latin typeface="Cursive standard" pitchFamily="2" charset="0"/>
              </a:rPr>
              <a:t>l en a mangé ²le même nombre chaque ²jour.</a:t>
            </a:r>
          </a:p>
          <a:p>
            <a:r>
              <a:rPr lang="fr-FR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1900" dirty="0" smtClean="0">
                <a:latin typeface="Cursive standard" pitchFamily="2" charset="0"/>
              </a:rPr>
              <a:t>ombien a-t-il mangé de ²banane$ ²par ²jour ?</a:t>
            </a:r>
            <a:endParaRPr lang="fr-FR" sz="1900" dirty="0">
              <a:latin typeface="Cursive standard" pitchFamily="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9252" y="2542163"/>
            <a:ext cx="2132000" cy="21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Rectangle 61"/>
          <p:cNvSpPr/>
          <p:nvPr/>
        </p:nvSpPr>
        <p:spPr>
          <a:xfrm rot="16200000">
            <a:off x="10044349" y="6852514"/>
            <a:ext cx="115786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800" dirty="0" smtClean="0"/>
              <a:t>Pomme croquée</a:t>
            </a:r>
            <a:endParaRPr lang="fr-FR" sz="800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778" y="6588943"/>
            <a:ext cx="608600" cy="6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" name="ZoneTexte 62"/>
          <p:cNvSpPr txBox="1"/>
          <p:nvPr/>
        </p:nvSpPr>
        <p:spPr>
          <a:xfrm>
            <a:off x="4375873" y="7164606"/>
            <a:ext cx="68836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dirty="0" smtClean="0"/>
              <a:t>Jazz</a:t>
            </a:r>
            <a:endParaRPr lang="fr-FR" sz="8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9497" y="6552606"/>
            <a:ext cx="615970" cy="6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ZoneTexte 46"/>
          <p:cNvSpPr txBox="1"/>
          <p:nvPr/>
        </p:nvSpPr>
        <p:spPr>
          <a:xfrm>
            <a:off x="9381233" y="7159975"/>
            <a:ext cx="105249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dirty="0" smtClean="0"/>
              <a:t>La fiancée de l’hiver</a:t>
            </a:r>
            <a:endParaRPr lang="fr-FR" sz="800" dirty="0"/>
          </a:p>
        </p:txBody>
      </p:sp>
    </p:spTree>
    <p:extLst>
      <p:ext uri="{BB962C8B-B14F-4D97-AF65-F5344CB8AC3E}">
        <p14:creationId xmlns:p14="http://schemas.microsoft.com/office/powerpoint/2010/main" val="151286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Tableau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1188891"/>
              </p:ext>
            </p:extLst>
          </p:nvPr>
        </p:nvGraphicFramePr>
        <p:xfrm>
          <a:off x="306140" y="3852639"/>
          <a:ext cx="10080000" cy="36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0"/>
                <a:gridCol w="2520000"/>
                <a:gridCol w="2520000"/>
                <a:gridCol w="2520000"/>
              </a:tblGrid>
              <a:tr h="1800000"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Vivaldi</a:t>
                      </a:r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Tchaïkovski</a:t>
                      </a:r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Bach</a:t>
                      </a:r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Händel</a:t>
                      </a:r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00000">
                <a:tc>
                  <a:txBody>
                    <a:bodyPr/>
                    <a:lstStyle/>
                    <a:p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Tableau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7710267"/>
              </p:ext>
            </p:extLst>
          </p:nvPr>
        </p:nvGraphicFramePr>
        <p:xfrm>
          <a:off x="2810396" y="151680"/>
          <a:ext cx="7560000" cy="36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0"/>
                <a:gridCol w="2520000"/>
                <a:gridCol w="2520000"/>
              </a:tblGrid>
              <a:tr h="1800000"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Mozart</a:t>
                      </a:r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Beethoven</a:t>
                      </a:r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Chopin</a:t>
                      </a:r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00000">
                <a:tc>
                  <a:txBody>
                    <a:bodyPr/>
                    <a:lstStyle/>
                    <a:p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9218" name="Picture 2" descr="C:\Users\Nathalie\AppData\Local\Microsoft\Windows\INetCache\IE\R7CN3XAD\musical-notes-763190_960_720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933" y="324247"/>
            <a:ext cx="2416606" cy="3222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5596" y="2106388"/>
            <a:ext cx="1440000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6284" y="2127447"/>
            <a:ext cx="1453335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4206" y="2127447"/>
            <a:ext cx="1425334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66" y="5868863"/>
            <a:ext cx="1448000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1978" y="5868863"/>
            <a:ext cx="1430666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9537" y="5868863"/>
            <a:ext cx="1430666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3469" y="5868863"/>
            <a:ext cx="1449341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1978" y="468263"/>
            <a:ext cx="1274202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3729" y="468263"/>
            <a:ext cx="1163171" cy="1395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374"/>
          <a:stretch/>
        </p:blipFill>
        <p:spPr bwMode="auto">
          <a:xfrm>
            <a:off x="8353927" y="468263"/>
            <a:ext cx="1483813" cy="14171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994" t="5578" r="5994" b="7863"/>
          <a:stretch/>
        </p:blipFill>
        <p:spPr bwMode="auto">
          <a:xfrm>
            <a:off x="987196" y="4140671"/>
            <a:ext cx="1210940" cy="1454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7365" y="4140671"/>
            <a:ext cx="1139891" cy="1454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3141" y="4140672"/>
            <a:ext cx="1119619" cy="1454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021"/>
          <a:stretch/>
        </p:blipFill>
        <p:spPr bwMode="auto">
          <a:xfrm>
            <a:off x="8401006" y="4155880"/>
            <a:ext cx="1511734" cy="1409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4736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Tableau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7116690"/>
              </p:ext>
            </p:extLst>
          </p:nvPr>
        </p:nvGraphicFramePr>
        <p:xfrm>
          <a:off x="306140" y="4428703"/>
          <a:ext cx="10080000" cy="25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0"/>
                <a:gridCol w="2520000"/>
                <a:gridCol w="2520000"/>
                <a:gridCol w="2520000"/>
              </a:tblGrid>
              <a:tr h="2520000">
                <a:tc>
                  <a:txBody>
                    <a:bodyPr/>
                    <a:lstStyle/>
                    <a:p>
                      <a:pPr algn="ctr"/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14" name="Tableau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8689660"/>
              </p:ext>
            </p:extLst>
          </p:nvPr>
        </p:nvGraphicFramePr>
        <p:xfrm>
          <a:off x="2718125" y="828303"/>
          <a:ext cx="7560000" cy="25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0"/>
                <a:gridCol w="2520000"/>
                <a:gridCol w="2520000"/>
              </a:tblGrid>
              <a:tr h="2520000">
                <a:tc>
                  <a:txBody>
                    <a:bodyPr/>
                    <a:lstStyle/>
                    <a:p>
                      <a:pPr algn="ctr"/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10242" name="Picture 2" descr="C:\Users\Nathalie\AppData\Local\Microsoft\Windows\INetCache\IE\VPLE3MJ3\zen_stones_by_undeadstawa-d36h8mn[1]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256879" y="684287"/>
            <a:ext cx="2209524" cy="2484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2444" y="1188343"/>
            <a:ext cx="1808335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4732" y="1188343"/>
            <a:ext cx="1800000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5012" y="1188343"/>
            <a:ext cx="1818335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403" y="4860751"/>
            <a:ext cx="1780000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7167" y="4860751"/>
            <a:ext cx="1820018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8748" y="4879230"/>
            <a:ext cx="1790000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6108" y="4860751"/>
            <a:ext cx="1808332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400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Tableau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3386298"/>
              </p:ext>
            </p:extLst>
          </p:nvPr>
        </p:nvGraphicFramePr>
        <p:xfrm>
          <a:off x="306140" y="3852639"/>
          <a:ext cx="10080000" cy="36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0"/>
                <a:gridCol w="2520000"/>
                <a:gridCol w="2520000"/>
                <a:gridCol w="2520000"/>
              </a:tblGrid>
              <a:tr h="1800000"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harpe</a:t>
                      </a:r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Flute de pan</a:t>
                      </a:r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Musique du monde</a:t>
                      </a:r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Jazz</a:t>
                      </a:r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00000">
                <a:tc>
                  <a:txBody>
                    <a:bodyPr/>
                    <a:lstStyle/>
                    <a:p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21" name="Tableau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5819400"/>
              </p:ext>
            </p:extLst>
          </p:nvPr>
        </p:nvGraphicFramePr>
        <p:xfrm>
          <a:off x="2810396" y="151680"/>
          <a:ext cx="7560000" cy="360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000"/>
                <a:gridCol w="2520000"/>
                <a:gridCol w="2520000"/>
              </a:tblGrid>
              <a:tr h="1800000"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violon</a:t>
                      </a:r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guitare</a:t>
                      </a:r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 smtClean="0">
                          <a:solidFill>
                            <a:schemeClr val="tx1"/>
                          </a:solidFill>
                        </a:rPr>
                        <a:t>piano</a:t>
                      </a:r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00000">
                <a:tc>
                  <a:txBody>
                    <a:bodyPr/>
                    <a:lstStyle/>
                    <a:p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fr-FR" sz="1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6" name="Picture 2" descr="C:\Users\Nathalie\AppData\Local\Microsoft\Windows\INetCache\IE\R7CN3XAD\musical-notes-763190_960_720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32" y="321554"/>
            <a:ext cx="2402737" cy="3203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1025" y="2142495"/>
            <a:ext cx="1424000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7148" y="2142495"/>
            <a:ext cx="1464021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3733" y="2174090"/>
            <a:ext cx="1424000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076" y="5868863"/>
            <a:ext cx="1448007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6439" y="5866754"/>
            <a:ext cx="1432000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5825" y="5868863"/>
            <a:ext cx="1446666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5179" y="5860453"/>
            <a:ext cx="1432000" cy="14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1286" y="280609"/>
            <a:ext cx="2202306" cy="1492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14955">
            <a:off x="5627936" y="127554"/>
            <a:ext cx="1729176" cy="1729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3897" y="440973"/>
            <a:ext cx="1523672" cy="1489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588" y="4140671"/>
            <a:ext cx="1138985" cy="1452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4986" y="4310880"/>
            <a:ext cx="1134906" cy="1112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0756" y="4244004"/>
            <a:ext cx="1482181" cy="1246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9201" y="4334361"/>
            <a:ext cx="2065363" cy="1156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1584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6" t="26330" r="19301" b="27922"/>
          <a:stretch/>
        </p:blipFill>
        <p:spPr bwMode="auto">
          <a:xfrm>
            <a:off x="8307480" y="881092"/>
            <a:ext cx="1900308" cy="618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6" t="26330" r="19301" b="27922"/>
          <a:stretch/>
        </p:blipFill>
        <p:spPr bwMode="auto">
          <a:xfrm>
            <a:off x="2648332" y="810335"/>
            <a:ext cx="1900308" cy="618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Rectangle 43"/>
          <p:cNvSpPr/>
          <p:nvPr/>
        </p:nvSpPr>
        <p:spPr>
          <a:xfrm>
            <a:off x="5516510" y="6588943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tx1"/>
                </a:solidFill>
                <a:latin typeface="Script cole" panose="00000400000000000000" pitchFamily="2" charset="0"/>
              </a:rPr>
              <a:t>9</a:t>
            </a:r>
            <a:endParaRPr lang="fr-FR" sz="4400" b="1" dirty="0">
              <a:solidFill>
                <a:schemeClr val="tx1"/>
              </a:solidFill>
              <a:latin typeface="Script cole" panose="00000400000000000000" pitchFamily="2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213129" y="6574259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tx1"/>
                </a:solidFill>
                <a:latin typeface="Script cole" panose="00000400000000000000" pitchFamily="2" charset="0"/>
              </a:rPr>
              <a:t>8</a:t>
            </a:r>
            <a:endParaRPr lang="fr-FR" sz="4400" b="1" dirty="0">
              <a:solidFill>
                <a:schemeClr val="tx1"/>
              </a:solidFill>
              <a:latin typeface="Script cole" panose="00000400000000000000" pitchFamily="2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62124" y="6574259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bg1">
                    <a:lumMod val="65000"/>
                  </a:schemeClr>
                </a:solidFill>
                <a:latin typeface="Script cole" panose="00000400000000000000" pitchFamily="2" charset="0"/>
              </a:rPr>
              <a:t>7</a:t>
            </a:r>
            <a:endParaRPr lang="fr-FR" sz="4400" b="1" dirty="0">
              <a:solidFill>
                <a:schemeClr val="bg1">
                  <a:lumMod val="65000"/>
                </a:schemeClr>
              </a:solidFill>
              <a:latin typeface="Script cole" panose="00000400000000000000" pitchFamily="2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375873" y="180231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/>
          <p:cNvSpPr/>
          <p:nvPr/>
        </p:nvSpPr>
        <p:spPr>
          <a:xfrm>
            <a:off x="162124" y="188663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/>
          <p:nvPr/>
        </p:nvSpPr>
        <p:spPr>
          <a:xfrm>
            <a:off x="162124" y="180231"/>
            <a:ext cx="5040560" cy="7237016"/>
          </a:xfrm>
          <a:prstGeom prst="rect">
            <a:avLst/>
          </a:prstGeom>
          <a:noFill/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59" y="297503"/>
            <a:ext cx="642578" cy="48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Rectangle 25"/>
          <p:cNvSpPr/>
          <p:nvPr/>
        </p:nvSpPr>
        <p:spPr>
          <a:xfrm>
            <a:off x="9704465" y="180231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/>
          <p:cNvSpPr/>
          <p:nvPr/>
        </p:nvSpPr>
        <p:spPr>
          <a:xfrm>
            <a:off x="5490716" y="188663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/>
          <p:cNvSpPr/>
          <p:nvPr/>
        </p:nvSpPr>
        <p:spPr>
          <a:xfrm>
            <a:off x="5490716" y="180231"/>
            <a:ext cx="5040560" cy="7237016"/>
          </a:xfrm>
          <a:prstGeom prst="rect">
            <a:avLst/>
          </a:prstGeom>
          <a:noFill/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7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6581" y="320180"/>
            <a:ext cx="642578" cy="48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9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7" r="11046" b="-8014"/>
          <a:stretch/>
        </p:blipFill>
        <p:spPr bwMode="auto">
          <a:xfrm>
            <a:off x="5548023" y="259200"/>
            <a:ext cx="674783" cy="605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38" r="67770" b="12170"/>
          <a:stretch/>
        </p:blipFill>
        <p:spPr bwMode="auto">
          <a:xfrm>
            <a:off x="882752" y="971413"/>
            <a:ext cx="973389" cy="716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87" r="41607" b="17174"/>
          <a:stretch/>
        </p:blipFill>
        <p:spPr bwMode="auto">
          <a:xfrm>
            <a:off x="5831284" y="1041746"/>
            <a:ext cx="1844637" cy="474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59" y="1816843"/>
            <a:ext cx="1209187" cy="635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Rectangle 50"/>
          <p:cNvSpPr/>
          <p:nvPr/>
        </p:nvSpPr>
        <p:spPr>
          <a:xfrm>
            <a:off x="1909274" y="1030003"/>
            <a:ext cx="776515" cy="486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 smtClean="0">
                <a:solidFill>
                  <a:schemeClr val="tx1"/>
                </a:solidFill>
                <a:latin typeface="Cursive Dumont maternelle gras" pitchFamily="50" charset="0"/>
              </a:rPr>
              <a:t>8</a:t>
            </a:r>
            <a:endParaRPr lang="fr-FR" sz="4000" b="1" dirty="0">
              <a:solidFill>
                <a:schemeClr val="tx1"/>
              </a:solidFill>
              <a:latin typeface="Cursive Dumont maternelle gras" pitchFamily="50" charset="0"/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7594306" y="1104398"/>
            <a:ext cx="776515" cy="486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 smtClean="0">
                <a:solidFill>
                  <a:schemeClr val="tx1"/>
                </a:solidFill>
                <a:latin typeface="Cursive Dumont maternelle gras" pitchFamily="50" charset="0"/>
              </a:rPr>
              <a:t>9</a:t>
            </a:r>
            <a:endParaRPr lang="fr-FR" sz="4000" b="1" dirty="0">
              <a:solidFill>
                <a:schemeClr val="tx1"/>
              </a:solidFill>
              <a:latin typeface="Cursive Dumont maternelle gras" pitchFamily="50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306140" y="1719934"/>
            <a:ext cx="4752528" cy="4004913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Rectangle 55"/>
          <p:cNvSpPr/>
          <p:nvPr/>
        </p:nvSpPr>
        <p:spPr>
          <a:xfrm>
            <a:off x="5634732" y="1719934"/>
            <a:ext cx="4752528" cy="4004913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/>
          <p:cNvSpPr/>
          <p:nvPr/>
        </p:nvSpPr>
        <p:spPr>
          <a:xfrm rot="16200000">
            <a:off x="10274466" y="7090437"/>
            <a:ext cx="694732" cy="214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800" dirty="0" smtClean="0"/>
              <a:t>abeilles</a:t>
            </a:r>
            <a:endParaRPr lang="fr-FR" sz="800" dirty="0"/>
          </a:p>
        </p:txBody>
      </p:sp>
      <p:sp>
        <p:nvSpPr>
          <p:cNvPr id="65" name="Rectangle 64"/>
          <p:cNvSpPr/>
          <p:nvPr/>
        </p:nvSpPr>
        <p:spPr>
          <a:xfrm>
            <a:off x="306140" y="5957843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6" name="Rectangle 65"/>
          <p:cNvSpPr/>
          <p:nvPr/>
        </p:nvSpPr>
        <p:spPr>
          <a:xfrm>
            <a:off x="8160506" y="5940871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7" name="Rectangle 66"/>
          <p:cNvSpPr/>
          <p:nvPr/>
        </p:nvSpPr>
        <p:spPr>
          <a:xfrm>
            <a:off x="2831914" y="5960138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8" name="Picture 7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79" y="5902907"/>
            <a:ext cx="531699" cy="531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" name="Rectangle 68"/>
          <p:cNvSpPr/>
          <p:nvPr/>
        </p:nvSpPr>
        <p:spPr>
          <a:xfrm>
            <a:off x="5667283" y="5948540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0" name="Picture 7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622" y="5893604"/>
            <a:ext cx="531699" cy="531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" name="Picture 1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826" y="5777301"/>
            <a:ext cx="638874" cy="696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2" name="Picture 1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9442" y="5812690"/>
            <a:ext cx="638874" cy="696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1284" y="1816843"/>
            <a:ext cx="612070" cy="864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74"/>
          <a:stretch/>
        </p:blipFill>
        <p:spPr bwMode="auto">
          <a:xfrm>
            <a:off x="1909274" y="1981425"/>
            <a:ext cx="1785989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oneTexte 1"/>
          <p:cNvSpPr txBox="1"/>
          <p:nvPr/>
        </p:nvSpPr>
        <p:spPr>
          <a:xfrm>
            <a:off x="3695263" y="1896683"/>
            <a:ext cx="8776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9600" b="1" dirty="0" smtClean="0">
                <a:ln w="12700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solidFill>
                  <a:schemeClr val="bg1">
                    <a:lumMod val="8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?</a:t>
            </a:r>
            <a:endParaRPr lang="fr-FR" sz="9600" b="1" dirty="0">
              <a:ln w="12700">
                <a:solidFill>
                  <a:schemeClr val="bg1">
                    <a:lumMod val="50000"/>
                  </a:schemeClr>
                </a:solidFill>
                <a:prstDash val="solid"/>
              </a:ln>
              <a:solidFill>
                <a:schemeClr val="bg1">
                  <a:lumMod val="8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1" name="ZoneTexte 40"/>
          <p:cNvSpPr txBox="1"/>
          <p:nvPr/>
        </p:nvSpPr>
        <p:spPr>
          <a:xfrm>
            <a:off x="393867" y="3649732"/>
            <a:ext cx="45838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fr-FR" sz="2800" dirty="0" smtClean="0">
                <a:latin typeface="Cursive standard" pitchFamily="2" charset="0"/>
              </a:rPr>
              <a:t>l y a 12 canard$ en tout. </a:t>
            </a:r>
          </a:p>
          <a:p>
            <a:r>
              <a:rPr lang="fr-FR" sz="2800" dirty="0" smtClean="0">
                <a:latin typeface="Cursive standard" pitchFamily="2" charset="0"/>
              </a:rPr>
              <a:t>4 ²sont en train de nager.</a:t>
            </a:r>
          </a:p>
          <a:p>
            <a:r>
              <a:rPr lang="fr-F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2800" dirty="0" smtClean="0">
                <a:latin typeface="Cursive standard" pitchFamily="2" charset="0"/>
              </a:rPr>
              <a:t>ombien de canard$ ²sont ²hor$ de ²l’eau ?</a:t>
            </a:r>
            <a:endParaRPr lang="fr-FR" sz="2800" dirty="0">
              <a:latin typeface="Cursive standard" pitchFamily="2" charset="0"/>
            </a:endParaRPr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7" r="11046" b="-8014"/>
          <a:stretch/>
        </p:blipFill>
        <p:spPr bwMode="auto">
          <a:xfrm>
            <a:off x="4417545" y="276662"/>
            <a:ext cx="674783" cy="605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826" y="2452641"/>
            <a:ext cx="2166000" cy="21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209" y="6585811"/>
            <a:ext cx="605200" cy="6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ZoneTexte 48"/>
          <p:cNvSpPr txBox="1"/>
          <p:nvPr/>
        </p:nvSpPr>
        <p:spPr>
          <a:xfrm>
            <a:off x="4457209" y="7156445"/>
            <a:ext cx="6466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dirty="0" smtClean="0"/>
              <a:t>violon</a:t>
            </a:r>
            <a:endParaRPr lang="fr-FR" sz="8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24072">
            <a:off x="12458534" y="3922644"/>
            <a:ext cx="605200" cy="6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" name="ZoneTexte 49"/>
          <p:cNvSpPr txBox="1"/>
          <p:nvPr/>
        </p:nvSpPr>
        <p:spPr>
          <a:xfrm rot="2524072">
            <a:off x="12346560" y="4521805"/>
            <a:ext cx="8439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dirty="0" smtClean="0"/>
              <a:t>Robin des bois</a:t>
            </a:r>
            <a:endParaRPr lang="fr-FR" sz="800" dirty="0"/>
          </a:p>
        </p:txBody>
      </p:sp>
      <p:pic>
        <p:nvPicPr>
          <p:cNvPr id="42" name="Picture 6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1501" y="6598081"/>
            <a:ext cx="601800" cy="6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" name="ZoneTexte 46"/>
          <p:cNvSpPr txBox="1"/>
          <p:nvPr/>
        </p:nvSpPr>
        <p:spPr>
          <a:xfrm>
            <a:off x="9515247" y="7187119"/>
            <a:ext cx="110011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dirty="0" smtClean="0"/>
              <a:t>Le soleil et la lune</a:t>
            </a:r>
            <a:endParaRPr lang="fr-FR" sz="800" dirty="0"/>
          </a:p>
        </p:txBody>
      </p:sp>
    </p:spTree>
    <p:extLst>
      <p:ext uri="{BB962C8B-B14F-4D97-AF65-F5344CB8AC3E}">
        <p14:creationId xmlns:p14="http://schemas.microsoft.com/office/powerpoint/2010/main" val="3020748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icture 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6" t="26330" r="19301" b="27922"/>
          <a:stretch/>
        </p:blipFill>
        <p:spPr bwMode="auto">
          <a:xfrm>
            <a:off x="8202639" y="836562"/>
            <a:ext cx="2032481" cy="661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6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6" t="26330" r="19301" b="27922"/>
          <a:stretch/>
        </p:blipFill>
        <p:spPr bwMode="auto">
          <a:xfrm>
            <a:off x="2773606" y="858296"/>
            <a:ext cx="2015672" cy="656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Rectangle 41"/>
          <p:cNvSpPr/>
          <p:nvPr/>
        </p:nvSpPr>
        <p:spPr>
          <a:xfrm>
            <a:off x="2282652" y="6588944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tx1"/>
                </a:solidFill>
                <a:latin typeface="Script cole" panose="00000400000000000000" pitchFamily="2" charset="0"/>
              </a:rPr>
              <a:t>12</a:t>
            </a:r>
            <a:endParaRPr lang="fr-FR" sz="4400" b="1" dirty="0">
              <a:solidFill>
                <a:schemeClr val="tx1"/>
              </a:solidFill>
              <a:latin typeface="Script cole" panose="00000400000000000000" pitchFamily="2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162124" y="6588944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bg1">
                    <a:lumMod val="65000"/>
                  </a:schemeClr>
                </a:solidFill>
                <a:latin typeface="Script cole" panose="00000400000000000000" pitchFamily="2" charset="0"/>
              </a:rPr>
              <a:t>10</a:t>
            </a:r>
            <a:endParaRPr lang="fr-FR" sz="4400" b="1" dirty="0">
              <a:solidFill>
                <a:schemeClr val="bg1">
                  <a:lumMod val="65000"/>
                </a:schemeClr>
              </a:solidFill>
              <a:latin typeface="Script cole" panose="00000400000000000000" pitchFamily="2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490716" y="6588944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tx1"/>
                </a:solidFill>
                <a:latin typeface="Script cole" panose="00000400000000000000" pitchFamily="2" charset="0"/>
              </a:rPr>
              <a:t>13</a:t>
            </a:r>
            <a:endParaRPr lang="fr-FR" sz="4400" b="1" dirty="0">
              <a:solidFill>
                <a:schemeClr val="tx1"/>
              </a:solidFill>
              <a:latin typeface="Script cole" panose="00000400000000000000" pitchFamily="2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1213129" y="6588944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bg1">
                    <a:lumMod val="65000"/>
                  </a:schemeClr>
                </a:solidFill>
                <a:latin typeface="Script cole" panose="00000400000000000000" pitchFamily="2" charset="0"/>
              </a:rPr>
              <a:t>11</a:t>
            </a:r>
            <a:endParaRPr lang="fr-FR" sz="4400" b="1" dirty="0">
              <a:solidFill>
                <a:schemeClr val="bg1">
                  <a:lumMod val="65000"/>
                </a:schemeClr>
              </a:solidFill>
              <a:latin typeface="Script cole" panose="00000400000000000000" pitchFamily="2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375873" y="180231"/>
            <a:ext cx="826811" cy="700861"/>
          </a:xfrm>
          <a:prstGeom prst="rect">
            <a:avLst/>
          </a:prstGeom>
          <a:solidFill>
            <a:srgbClr val="FFEEB9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/>
          <p:cNvSpPr/>
          <p:nvPr/>
        </p:nvSpPr>
        <p:spPr>
          <a:xfrm>
            <a:off x="162124" y="188663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/>
          <p:nvPr/>
        </p:nvSpPr>
        <p:spPr>
          <a:xfrm>
            <a:off x="162124" y="180231"/>
            <a:ext cx="5040560" cy="7237016"/>
          </a:xfrm>
          <a:prstGeom prst="rect">
            <a:avLst/>
          </a:prstGeom>
          <a:noFill/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339800" y="1718047"/>
            <a:ext cx="4752528" cy="40068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59" y="297503"/>
            <a:ext cx="642578" cy="48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7" r="11046" b="-8014"/>
          <a:stretch/>
        </p:blipFill>
        <p:spPr bwMode="auto">
          <a:xfrm>
            <a:off x="4417545" y="276662"/>
            <a:ext cx="674783" cy="605140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  <a:extLst/>
        </p:spPr>
      </p:pic>
      <p:sp>
        <p:nvSpPr>
          <p:cNvPr id="26" name="Rectangle 25"/>
          <p:cNvSpPr/>
          <p:nvPr/>
        </p:nvSpPr>
        <p:spPr>
          <a:xfrm>
            <a:off x="9704465" y="180231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/>
          <p:cNvSpPr/>
          <p:nvPr/>
        </p:nvSpPr>
        <p:spPr>
          <a:xfrm>
            <a:off x="5490716" y="188663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/>
          <p:cNvSpPr/>
          <p:nvPr/>
        </p:nvSpPr>
        <p:spPr>
          <a:xfrm>
            <a:off x="5490716" y="180231"/>
            <a:ext cx="5040560" cy="7237016"/>
          </a:xfrm>
          <a:prstGeom prst="rect">
            <a:avLst/>
          </a:prstGeom>
          <a:noFill/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/>
          <p:cNvSpPr/>
          <p:nvPr/>
        </p:nvSpPr>
        <p:spPr>
          <a:xfrm>
            <a:off x="5634732" y="1718047"/>
            <a:ext cx="4752528" cy="40068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7" name="Picture 8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6581" y="297503"/>
            <a:ext cx="642578" cy="48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9"/>
          <p:cNvPicPr>
            <a:picLocks noChangeAspect="1" noChangeArrowheads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7" r="11046" b="-8014"/>
          <a:stretch/>
        </p:blipFill>
        <p:spPr bwMode="auto">
          <a:xfrm>
            <a:off x="5548023" y="266716"/>
            <a:ext cx="674783" cy="605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Rectangle 43"/>
          <p:cNvSpPr/>
          <p:nvPr/>
        </p:nvSpPr>
        <p:spPr>
          <a:xfrm>
            <a:off x="1951246" y="1101406"/>
            <a:ext cx="776515" cy="486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 smtClean="0">
                <a:solidFill>
                  <a:schemeClr val="tx1"/>
                </a:solidFill>
                <a:latin typeface="Cursive Dumont maternelle gras" pitchFamily="50" charset="0"/>
              </a:rPr>
              <a:t>12</a:t>
            </a:r>
            <a:endParaRPr lang="fr-FR" sz="4000" b="1" dirty="0">
              <a:solidFill>
                <a:schemeClr val="tx1"/>
              </a:solidFill>
              <a:latin typeface="Cursive Dumont maternelle gras" pitchFamily="50" charset="0"/>
            </a:endParaRPr>
          </a:p>
        </p:txBody>
      </p:sp>
      <p:pic>
        <p:nvPicPr>
          <p:cNvPr id="45" name="Picture 7"/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40"/>
          <a:stretch/>
        </p:blipFill>
        <p:spPr bwMode="auto">
          <a:xfrm>
            <a:off x="689825" y="755992"/>
            <a:ext cx="1189413" cy="914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10"/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34" r="58660"/>
          <a:stretch/>
        </p:blipFill>
        <p:spPr bwMode="auto">
          <a:xfrm>
            <a:off x="6018417" y="981184"/>
            <a:ext cx="1349616" cy="666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7368033" y="1085161"/>
            <a:ext cx="776515" cy="486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 smtClean="0">
                <a:solidFill>
                  <a:schemeClr val="tx1"/>
                </a:solidFill>
                <a:latin typeface="Cursive Dumont maternelle gras" pitchFamily="50" charset="0"/>
              </a:rPr>
              <a:t>13</a:t>
            </a:r>
            <a:endParaRPr lang="fr-FR" sz="4000" b="1" dirty="0">
              <a:solidFill>
                <a:schemeClr val="tx1"/>
              </a:solidFill>
              <a:latin typeface="Cursive Dumont maternelle gras" pitchFamily="50" charset="0"/>
            </a:endParaRPr>
          </a:p>
        </p:txBody>
      </p:sp>
      <p:sp>
        <p:nvSpPr>
          <p:cNvPr id="52" name="ZoneTexte 51"/>
          <p:cNvSpPr txBox="1"/>
          <p:nvPr/>
        </p:nvSpPr>
        <p:spPr>
          <a:xfrm>
            <a:off x="9218879" y="7813079"/>
            <a:ext cx="1645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 smtClean="0">
                <a:solidFill>
                  <a:schemeClr val="bg1">
                    <a:lumMod val="50000"/>
                  </a:schemeClr>
                </a:solidFill>
                <a:latin typeface="Cursive standard" pitchFamily="2" charset="0"/>
              </a:rPr>
              <a:t>… le$ ²sou$ marin$</a:t>
            </a:r>
            <a:endParaRPr lang="fr-FR" sz="1200" dirty="0">
              <a:solidFill>
                <a:schemeClr val="bg1">
                  <a:lumMod val="50000"/>
                </a:schemeClr>
              </a:solidFill>
              <a:latin typeface="Cursive standard" pitchFamily="2" charset="0"/>
            </a:endParaRPr>
          </a:p>
        </p:txBody>
      </p:sp>
      <p:pic>
        <p:nvPicPr>
          <p:cNvPr id="53" name="Picture 4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50000"/>
          <a:stretch/>
        </p:blipFill>
        <p:spPr bwMode="auto">
          <a:xfrm>
            <a:off x="5767936" y="1799346"/>
            <a:ext cx="774619" cy="774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ZoneTexte 53"/>
          <p:cNvSpPr txBox="1"/>
          <p:nvPr/>
        </p:nvSpPr>
        <p:spPr>
          <a:xfrm>
            <a:off x="5634732" y="2500489"/>
            <a:ext cx="475420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latin typeface="Script cole" panose="00000400000000000000" pitchFamily="2" charset="0"/>
              </a:rPr>
              <a:t>         J</a:t>
            </a:r>
            <a:r>
              <a:rPr lang="fr-FR" sz="2800" dirty="0" smtClean="0">
                <a:latin typeface="Cursive standard" pitchFamily="2" charset="0"/>
              </a:rPr>
              <a:t>e ²sui$ une ²princesse. </a:t>
            </a:r>
            <a:r>
              <a:rPr lang="fr-FR" sz="2800" dirty="0" smtClean="0">
                <a:latin typeface="Script cole" panose="00000400000000000000" pitchFamily="2" charset="0"/>
                <a:cs typeface="Arial" panose="020B0604020202020204" pitchFamily="34" charset="0"/>
              </a:rPr>
              <a:t>J</a:t>
            </a:r>
            <a:r>
              <a:rPr lang="fr-FR" sz="2800" dirty="0" smtClean="0">
                <a:latin typeface="Cursive standard" pitchFamily="2" charset="0"/>
              </a:rPr>
              <a:t>’ai fait une ²promesse à un animal qui m’a aidé à récupérer un objet qui me tenait à cœur.</a:t>
            </a:r>
          </a:p>
          <a:p>
            <a:r>
              <a:rPr lang="fr-FR" sz="2800" dirty="0" smtClean="0">
                <a:latin typeface="Script cole" panose="00000400000000000000" pitchFamily="2" charset="0"/>
              </a:rPr>
              <a:t>Q</a:t>
            </a:r>
            <a:r>
              <a:rPr lang="fr-FR" sz="2800" dirty="0" smtClean="0">
                <a:latin typeface="Cursive standard" pitchFamily="2" charset="0"/>
              </a:rPr>
              <a:t>ui ²sui$-²je ? </a:t>
            </a:r>
            <a:endParaRPr lang="fr-FR" sz="2800" dirty="0">
              <a:latin typeface="Cursive standard" pitchFamily="2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306140" y="5957843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Rectangle 55"/>
          <p:cNvSpPr/>
          <p:nvPr/>
        </p:nvSpPr>
        <p:spPr>
          <a:xfrm>
            <a:off x="8160506" y="5940871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7" name="Rectangle 56"/>
          <p:cNvSpPr/>
          <p:nvPr/>
        </p:nvSpPr>
        <p:spPr>
          <a:xfrm>
            <a:off x="2831914" y="5960138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8" name="Picture 7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79" y="5902907"/>
            <a:ext cx="531699" cy="531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Rectangle 58"/>
          <p:cNvSpPr/>
          <p:nvPr/>
        </p:nvSpPr>
        <p:spPr>
          <a:xfrm>
            <a:off x="5667283" y="5948540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0" name="Picture 7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622" y="5893604"/>
            <a:ext cx="531699" cy="531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12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826" y="5777301"/>
            <a:ext cx="638874" cy="696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12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9442" y="5812690"/>
            <a:ext cx="638874" cy="696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" name="Picture 13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59" y="1816843"/>
            <a:ext cx="1209187" cy="635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33"/>
          <a:stretch/>
        </p:blipFill>
        <p:spPr bwMode="auto">
          <a:xfrm rot="5400000">
            <a:off x="2060573" y="1547937"/>
            <a:ext cx="1883217" cy="2747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" name="ZoneTexte 62"/>
          <p:cNvSpPr txBox="1"/>
          <p:nvPr/>
        </p:nvSpPr>
        <p:spPr>
          <a:xfrm>
            <a:off x="435839" y="4260403"/>
            <a:ext cx="45838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r>
              <a:rPr lang="fr-FR" sz="2800" dirty="0" smtClean="0">
                <a:latin typeface="Cursive standard" pitchFamily="2" charset="0"/>
              </a:rPr>
              <a:t>ade a 12 ²bouton$. </a:t>
            </a:r>
            <a:r>
              <a:rPr lang="fr-F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fr-FR" sz="2800" dirty="0" smtClean="0">
                <a:latin typeface="Cursive standard" pitchFamily="2" charset="0"/>
              </a:rPr>
              <a:t>lle en donne 6 à </a:t>
            </a:r>
            <a:r>
              <a:rPr lang="fr-FR" sz="28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fr-FR" sz="2800" dirty="0" err="1" smtClean="0">
                <a:latin typeface="Cursive standard" pitchFamily="2" charset="0"/>
              </a:rPr>
              <a:t>athi</a:t>
            </a:r>
            <a:r>
              <a:rPr lang="fr-FR" sz="2800" dirty="0" smtClean="0">
                <a:latin typeface="Cursive standard" pitchFamily="2" charset="0"/>
              </a:rPr>
              <a:t>$.</a:t>
            </a:r>
          </a:p>
          <a:p>
            <a:r>
              <a:rPr lang="fr-F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2800" dirty="0" smtClean="0">
                <a:latin typeface="Cursive standard" pitchFamily="2" charset="0"/>
              </a:rPr>
              <a:t>ombien ²lui en reste-t-il ?</a:t>
            </a:r>
            <a:endParaRPr lang="fr-FR" sz="2800" dirty="0">
              <a:latin typeface="Cursive standard" pitchFamily="2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4628" y="4515464"/>
            <a:ext cx="821953" cy="811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279" y="6659839"/>
            <a:ext cx="581334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ZoneTexte 65"/>
          <p:cNvSpPr txBox="1"/>
          <p:nvPr/>
        </p:nvSpPr>
        <p:spPr>
          <a:xfrm>
            <a:off x="4417545" y="7201803"/>
            <a:ext cx="6466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dirty="0" smtClean="0"/>
              <a:t>Beethoven</a:t>
            </a:r>
            <a:endParaRPr lang="fr-FR" sz="800" dirty="0"/>
          </a:p>
        </p:txBody>
      </p:sp>
      <p:pic>
        <p:nvPicPr>
          <p:cNvPr id="67" name="Picture 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6939" y="6619537"/>
            <a:ext cx="612000" cy="6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ZoneTexte 67"/>
          <p:cNvSpPr txBox="1"/>
          <p:nvPr/>
        </p:nvSpPr>
        <p:spPr>
          <a:xfrm>
            <a:off x="9759327" y="7200695"/>
            <a:ext cx="6466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dirty="0" smtClean="0"/>
              <a:t>Relaxation</a:t>
            </a:r>
            <a:endParaRPr lang="fr-FR" sz="800" dirty="0"/>
          </a:p>
        </p:txBody>
      </p:sp>
    </p:spTree>
    <p:extLst>
      <p:ext uri="{BB962C8B-B14F-4D97-AF65-F5344CB8AC3E}">
        <p14:creationId xmlns:p14="http://schemas.microsoft.com/office/powerpoint/2010/main" val="1086877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Picture 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6" t="26330" r="19301" b="27922"/>
          <a:stretch/>
        </p:blipFill>
        <p:spPr bwMode="auto">
          <a:xfrm>
            <a:off x="8370821" y="864340"/>
            <a:ext cx="2015672" cy="656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Picture 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6" t="26330" r="19301" b="27922"/>
          <a:stretch/>
        </p:blipFill>
        <p:spPr bwMode="auto">
          <a:xfrm>
            <a:off x="2715241" y="786528"/>
            <a:ext cx="2015672" cy="656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Rectangle 43"/>
          <p:cNvSpPr/>
          <p:nvPr/>
        </p:nvSpPr>
        <p:spPr>
          <a:xfrm>
            <a:off x="5516510" y="6588943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tx1"/>
                </a:solidFill>
                <a:latin typeface="Script cole" panose="00000400000000000000" pitchFamily="2" charset="0"/>
              </a:rPr>
              <a:t>16</a:t>
            </a:r>
            <a:endParaRPr lang="fr-FR" sz="4400" b="1" dirty="0">
              <a:solidFill>
                <a:schemeClr val="tx1"/>
              </a:solidFill>
              <a:latin typeface="Script cole" panose="00000400000000000000" pitchFamily="2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213129" y="6574259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tx1"/>
                </a:solidFill>
                <a:latin typeface="Script cole" panose="00000400000000000000" pitchFamily="2" charset="0"/>
              </a:rPr>
              <a:t>15</a:t>
            </a:r>
            <a:endParaRPr lang="fr-FR" sz="4400" b="1" dirty="0">
              <a:solidFill>
                <a:schemeClr val="tx1"/>
              </a:solidFill>
              <a:latin typeface="Script cole" panose="00000400000000000000" pitchFamily="2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62124" y="6574259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bg1">
                    <a:lumMod val="65000"/>
                  </a:schemeClr>
                </a:solidFill>
                <a:latin typeface="Script cole" panose="00000400000000000000" pitchFamily="2" charset="0"/>
              </a:rPr>
              <a:t>14</a:t>
            </a:r>
            <a:endParaRPr lang="fr-FR" sz="4400" b="1" dirty="0">
              <a:solidFill>
                <a:schemeClr val="bg1">
                  <a:lumMod val="65000"/>
                </a:schemeClr>
              </a:solidFill>
              <a:latin typeface="Script cole" panose="00000400000000000000" pitchFamily="2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375873" y="180231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/>
          <p:cNvSpPr/>
          <p:nvPr/>
        </p:nvSpPr>
        <p:spPr>
          <a:xfrm>
            <a:off x="162124" y="188663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/>
          <p:nvPr/>
        </p:nvSpPr>
        <p:spPr>
          <a:xfrm>
            <a:off x="162124" y="180231"/>
            <a:ext cx="5040560" cy="7237016"/>
          </a:xfrm>
          <a:prstGeom prst="rect">
            <a:avLst/>
          </a:prstGeom>
          <a:noFill/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278159" y="1718047"/>
            <a:ext cx="4752528" cy="40068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59" y="297503"/>
            <a:ext cx="642578" cy="48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7" r="11046" b="-8014"/>
          <a:stretch/>
        </p:blipFill>
        <p:spPr bwMode="auto">
          <a:xfrm>
            <a:off x="4417545" y="276662"/>
            <a:ext cx="674783" cy="605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Rectangle 25"/>
          <p:cNvSpPr/>
          <p:nvPr/>
        </p:nvSpPr>
        <p:spPr>
          <a:xfrm>
            <a:off x="9704465" y="180231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/>
          <p:cNvSpPr/>
          <p:nvPr/>
        </p:nvSpPr>
        <p:spPr>
          <a:xfrm>
            <a:off x="5490716" y="188663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/>
          <p:cNvSpPr/>
          <p:nvPr/>
        </p:nvSpPr>
        <p:spPr>
          <a:xfrm>
            <a:off x="5490716" y="180231"/>
            <a:ext cx="5040560" cy="7237016"/>
          </a:xfrm>
          <a:prstGeom prst="rect">
            <a:avLst/>
          </a:prstGeom>
          <a:noFill/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/>
          <p:cNvSpPr/>
          <p:nvPr/>
        </p:nvSpPr>
        <p:spPr>
          <a:xfrm>
            <a:off x="5634732" y="1693061"/>
            <a:ext cx="4752528" cy="4031786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7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6581" y="320180"/>
            <a:ext cx="642578" cy="48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9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7" r="11046" b="-8014"/>
          <a:stretch/>
        </p:blipFill>
        <p:spPr bwMode="auto">
          <a:xfrm>
            <a:off x="5548023" y="259200"/>
            <a:ext cx="674783" cy="605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1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38" r="67770" b="12170"/>
          <a:stretch/>
        </p:blipFill>
        <p:spPr bwMode="auto">
          <a:xfrm>
            <a:off x="817178" y="977005"/>
            <a:ext cx="973389" cy="716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12"/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87" r="41607" b="17174"/>
          <a:stretch/>
        </p:blipFill>
        <p:spPr bwMode="auto">
          <a:xfrm>
            <a:off x="5831284" y="1041746"/>
            <a:ext cx="1844637" cy="474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Rectangle 39"/>
          <p:cNvSpPr/>
          <p:nvPr/>
        </p:nvSpPr>
        <p:spPr>
          <a:xfrm>
            <a:off x="1909274" y="1030003"/>
            <a:ext cx="776515" cy="486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 smtClean="0">
                <a:solidFill>
                  <a:schemeClr val="tx1"/>
                </a:solidFill>
                <a:latin typeface="Cursive Dumont maternelle gras" pitchFamily="50" charset="0"/>
              </a:rPr>
              <a:t>15</a:t>
            </a:r>
            <a:endParaRPr lang="fr-FR" sz="4000" b="1" dirty="0">
              <a:solidFill>
                <a:schemeClr val="tx1"/>
              </a:solidFill>
              <a:latin typeface="Cursive Dumont maternelle gras" pitchFamily="50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7594306" y="1104398"/>
            <a:ext cx="776515" cy="486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 smtClean="0">
                <a:solidFill>
                  <a:schemeClr val="tx1"/>
                </a:solidFill>
                <a:latin typeface="Cursive Dumont maternelle gras" pitchFamily="50" charset="0"/>
              </a:rPr>
              <a:t>16</a:t>
            </a:r>
            <a:endParaRPr lang="fr-FR" sz="4000" b="1" dirty="0">
              <a:solidFill>
                <a:schemeClr val="tx1"/>
              </a:solidFill>
              <a:latin typeface="Cursive Dumont maternelle gras" pitchFamily="50" charset="0"/>
            </a:endParaRPr>
          </a:p>
        </p:txBody>
      </p:sp>
      <p:pic>
        <p:nvPicPr>
          <p:cNvPr id="50" name="Picture 1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59" y="1816843"/>
            <a:ext cx="1209187" cy="635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Rectangle 56"/>
          <p:cNvSpPr/>
          <p:nvPr/>
        </p:nvSpPr>
        <p:spPr>
          <a:xfrm>
            <a:off x="306140" y="5957843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8" name="Rectangle 57"/>
          <p:cNvSpPr/>
          <p:nvPr/>
        </p:nvSpPr>
        <p:spPr>
          <a:xfrm>
            <a:off x="8160506" y="5940871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9" name="Rectangle 58"/>
          <p:cNvSpPr/>
          <p:nvPr/>
        </p:nvSpPr>
        <p:spPr>
          <a:xfrm>
            <a:off x="2831914" y="5960138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0" name="Picture 7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79" y="5902907"/>
            <a:ext cx="531699" cy="531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" name="Rectangle 60"/>
          <p:cNvSpPr/>
          <p:nvPr/>
        </p:nvSpPr>
        <p:spPr>
          <a:xfrm>
            <a:off x="5667283" y="5948540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2" name="Picture 7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622" y="5893604"/>
            <a:ext cx="531699" cy="531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1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826" y="5777301"/>
            <a:ext cx="638874" cy="696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1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9442" y="5812690"/>
            <a:ext cx="638874" cy="696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1284" y="1816843"/>
            <a:ext cx="612070" cy="864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183" y="2015662"/>
            <a:ext cx="3061485" cy="1809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" name="ZoneTexte 64"/>
          <p:cNvSpPr txBox="1"/>
          <p:nvPr/>
        </p:nvSpPr>
        <p:spPr>
          <a:xfrm>
            <a:off x="393867" y="4170043"/>
            <a:ext cx="45838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fr-FR" sz="2800" dirty="0" smtClean="0">
                <a:latin typeface="Cursive standard" pitchFamily="2" charset="0"/>
              </a:rPr>
              <a:t>l y a 8 ballon$ à ²partager équitablement entre 2 enfant$.</a:t>
            </a:r>
          </a:p>
          <a:p>
            <a:r>
              <a:rPr lang="fr-FR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2800" dirty="0" smtClean="0">
                <a:latin typeface="Cursive standard" pitchFamily="2" charset="0"/>
              </a:rPr>
              <a:t>ombien chacun en reçoit-il ?</a:t>
            </a:r>
            <a:endParaRPr lang="fr-FR" sz="2800" dirty="0">
              <a:latin typeface="Cursive standard" pitchFamily="2" charset="0"/>
            </a:endParaRPr>
          </a:p>
        </p:txBody>
      </p:sp>
      <p:sp>
        <p:nvSpPr>
          <p:cNvPr id="68" name="Rectangle 67"/>
          <p:cNvSpPr/>
          <p:nvPr/>
        </p:nvSpPr>
        <p:spPr>
          <a:xfrm rot="16200000">
            <a:off x="10291285" y="7100302"/>
            <a:ext cx="694732" cy="214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800" dirty="0" smtClean="0"/>
              <a:t>Éternuer</a:t>
            </a:r>
            <a:endParaRPr lang="fr-FR" sz="8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9977" y="2510838"/>
            <a:ext cx="2194000" cy="21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" name="ZoneTexte 68"/>
          <p:cNvSpPr txBox="1"/>
          <p:nvPr/>
        </p:nvSpPr>
        <p:spPr>
          <a:xfrm>
            <a:off x="4407568" y="7156445"/>
            <a:ext cx="6466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dirty="0" smtClean="0"/>
              <a:t>guitare</a:t>
            </a:r>
            <a:endParaRPr lang="fr-FR" sz="8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209" y="6575856"/>
            <a:ext cx="622209" cy="6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1165" y="6606943"/>
            <a:ext cx="612000" cy="6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ZoneTexte 69"/>
          <p:cNvSpPr txBox="1"/>
          <p:nvPr/>
        </p:nvSpPr>
        <p:spPr>
          <a:xfrm>
            <a:off x="9595172" y="7203181"/>
            <a:ext cx="84398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dirty="0" smtClean="0"/>
              <a:t>Conte africain</a:t>
            </a:r>
            <a:endParaRPr lang="fr-FR" sz="800" dirty="0"/>
          </a:p>
        </p:txBody>
      </p:sp>
    </p:spTree>
    <p:extLst>
      <p:ext uri="{BB962C8B-B14F-4D97-AF65-F5344CB8AC3E}">
        <p14:creationId xmlns:p14="http://schemas.microsoft.com/office/powerpoint/2010/main" val="376778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icture 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6" t="26330" r="19301" b="27922"/>
          <a:stretch/>
        </p:blipFill>
        <p:spPr bwMode="auto">
          <a:xfrm>
            <a:off x="8149347" y="815813"/>
            <a:ext cx="2046182" cy="666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Picture 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6" t="26330" r="19301" b="27922"/>
          <a:stretch/>
        </p:blipFill>
        <p:spPr bwMode="auto">
          <a:xfrm>
            <a:off x="2743096" y="848360"/>
            <a:ext cx="2046182" cy="666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Rectangle 35"/>
          <p:cNvSpPr/>
          <p:nvPr/>
        </p:nvSpPr>
        <p:spPr>
          <a:xfrm>
            <a:off x="1213129" y="6588944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bg1">
                    <a:lumMod val="65000"/>
                  </a:schemeClr>
                </a:solidFill>
                <a:latin typeface="Script cole" panose="00000400000000000000" pitchFamily="2" charset="0"/>
              </a:rPr>
              <a:t>18</a:t>
            </a:r>
            <a:endParaRPr lang="fr-FR" sz="4400" b="1" dirty="0">
              <a:solidFill>
                <a:schemeClr val="bg1">
                  <a:lumMod val="65000"/>
                </a:schemeClr>
              </a:solidFill>
              <a:latin typeface="Script cole" panose="00000400000000000000" pitchFamily="2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62124" y="6588944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bg1">
                    <a:lumMod val="65000"/>
                  </a:schemeClr>
                </a:solidFill>
                <a:latin typeface="Script cole" panose="00000400000000000000" pitchFamily="2" charset="0"/>
              </a:rPr>
              <a:t>17</a:t>
            </a:r>
            <a:endParaRPr lang="fr-FR" sz="4400" b="1" dirty="0">
              <a:solidFill>
                <a:schemeClr val="bg1">
                  <a:lumMod val="65000"/>
                </a:schemeClr>
              </a:solidFill>
              <a:latin typeface="Script cole" panose="00000400000000000000" pitchFamily="2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490716" y="6588944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tx1"/>
                </a:solidFill>
                <a:latin typeface="Script cole" panose="00000400000000000000" pitchFamily="2" charset="0"/>
              </a:rPr>
              <a:t>20</a:t>
            </a:r>
            <a:endParaRPr lang="fr-FR" sz="4400" b="1" dirty="0">
              <a:solidFill>
                <a:schemeClr val="tx1"/>
              </a:solidFill>
              <a:latin typeface="Script cole" panose="00000400000000000000" pitchFamily="2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2286267" y="6588943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tx1"/>
                </a:solidFill>
                <a:latin typeface="Script cole" panose="00000400000000000000" pitchFamily="2" charset="0"/>
              </a:rPr>
              <a:t>19</a:t>
            </a:r>
            <a:endParaRPr lang="fr-FR" sz="4400" b="1" dirty="0">
              <a:solidFill>
                <a:schemeClr val="tx1"/>
              </a:solidFill>
              <a:latin typeface="Script cole" panose="00000400000000000000" pitchFamily="2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375873" y="180231"/>
            <a:ext cx="826811" cy="700861"/>
          </a:xfrm>
          <a:prstGeom prst="rect">
            <a:avLst/>
          </a:prstGeom>
          <a:solidFill>
            <a:srgbClr val="FFEEB9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/>
          <p:cNvSpPr/>
          <p:nvPr/>
        </p:nvSpPr>
        <p:spPr>
          <a:xfrm>
            <a:off x="162124" y="188663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/>
          <p:nvPr/>
        </p:nvSpPr>
        <p:spPr>
          <a:xfrm>
            <a:off x="162124" y="180231"/>
            <a:ext cx="5040560" cy="7237016"/>
          </a:xfrm>
          <a:prstGeom prst="rect">
            <a:avLst/>
          </a:prstGeom>
          <a:noFill/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306140" y="1727802"/>
            <a:ext cx="4752528" cy="3997045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59" y="297503"/>
            <a:ext cx="642578" cy="48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7" r="11046" b="-8014"/>
          <a:stretch/>
        </p:blipFill>
        <p:spPr bwMode="auto">
          <a:xfrm>
            <a:off x="4417545" y="276662"/>
            <a:ext cx="674783" cy="605140"/>
          </a:xfrm>
          <a:prstGeom prst="rect">
            <a:avLst/>
          </a:prstGeom>
          <a:solidFill>
            <a:srgbClr val="FFB66D"/>
          </a:solidFill>
          <a:ln w="9525">
            <a:solidFill>
              <a:schemeClr val="tx1"/>
            </a:solidFill>
            <a:miter lim="800000"/>
            <a:headEnd/>
            <a:tailEnd/>
          </a:ln>
          <a:extLst/>
        </p:spPr>
      </p:pic>
      <p:sp>
        <p:nvSpPr>
          <p:cNvPr id="26" name="Rectangle 25"/>
          <p:cNvSpPr/>
          <p:nvPr/>
        </p:nvSpPr>
        <p:spPr>
          <a:xfrm>
            <a:off x="9704465" y="180231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/>
          <p:cNvSpPr/>
          <p:nvPr/>
        </p:nvSpPr>
        <p:spPr>
          <a:xfrm>
            <a:off x="5490716" y="188663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/>
          <p:cNvSpPr/>
          <p:nvPr/>
        </p:nvSpPr>
        <p:spPr>
          <a:xfrm>
            <a:off x="5490716" y="180231"/>
            <a:ext cx="5040560" cy="7237016"/>
          </a:xfrm>
          <a:prstGeom prst="rect">
            <a:avLst/>
          </a:prstGeom>
          <a:noFill/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/>
          <p:cNvSpPr/>
          <p:nvPr/>
        </p:nvSpPr>
        <p:spPr>
          <a:xfrm>
            <a:off x="5634732" y="1720199"/>
            <a:ext cx="4752528" cy="40068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7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6581" y="297503"/>
            <a:ext cx="642578" cy="48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9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7" r="11046" b="-8014"/>
          <a:stretch/>
        </p:blipFill>
        <p:spPr bwMode="auto">
          <a:xfrm>
            <a:off x="5548023" y="266716"/>
            <a:ext cx="674783" cy="605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50000"/>
          <a:stretch/>
        </p:blipFill>
        <p:spPr bwMode="auto">
          <a:xfrm>
            <a:off x="5750133" y="1809145"/>
            <a:ext cx="774619" cy="774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Rectangle 40"/>
          <p:cNvSpPr/>
          <p:nvPr/>
        </p:nvSpPr>
        <p:spPr>
          <a:xfrm>
            <a:off x="1951246" y="1101406"/>
            <a:ext cx="776515" cy="486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 smtClean="0">
                <a:solidFill>
                  <a:schemeClr val="tx1"/>
                </a:solidFill>
                <a:latin typeface="Cursive Dumont maternelle gras" pitchFamily="50" charset="0"/>
              </a:rPr>
              <a:t>19</a:t>
            </a:r>
            <a:endParaRPr lang="fr-FR" sz="4000" b="1" dirty="0">
              <a:solidFill>
                <a:schemeClr val="tx1"/>
              </a:solidFill>
              <a:latin typeface="Cursive Dumont maternelle gras" pitchFamily="50" charset="0"/>
            </a:endParaRPr>
          </a:p>
        </p:txBody>
      </p:sp>
      <p:pic>
        <p:nvPicPr>
          <p:cNvPr id="42" name="Picture 7"/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40"/>
          <a:stretch/>
        </p:blipFill>
        <p:spPr bwMode="auto">
          <a:xfrm>
            <a:off x="689825" y="755992"/>
            <a:ext cx="1189413" cy="914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Picture 10"/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34" r="58660"/>
          <a:stretch/>
        </p:blipFill>
        <p:spPr bwMode="auto">
          <a:xfrm>
            <a:off x="6018417" y="981184"/>
            <a:ext cx="1349616" cy="666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5" name="Rectangle 44"/>
          <p:cNvSpPr/>
          <p:nvPr/>
        </p:nvSpPr>
        <p:spPr>
          <a:xfrm>
            <a:off x="7368033" y="1085161"/>
            <a:ext cx="776515" cy="486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 smtClean="0">
                <a:solidFill>
                  <a:schemeClr val="tx1"/>
                </a:solidFill>
                <a:latin typeface="Cursive Dumont maternelle gras" pitchFamily="50" charset="0"/>
              </a:rPr>
              <a:t>20</a:t>
            </a:r>
            <a:endParaRPr lang="fr-FR" sz="4000" b="1" dirty="0">
              <a:solidFill>
                <a:schemeClr val="tx1"/>
              </a:solidFill>
              <a:latin typeface="Cursive Dumont maternelle gras" pitchFamily="50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306140" y="5957843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Rectangle 49"/>
          <p:cNvSpPr/>
          <p:nvPr/>
        </p:nvSpPr>
        <p:spPr>
          <a:xfrm>
            <a:off x="8160506" y="5940871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Rectangle 50"/>
          <p:cNvSpPr/>
          <p:nvPr/>
        </p:nvSpPr>
        <p:spPr>
          <a:xfrm>
            <a:off x="2831914" y="5960138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2" name="Picture 7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79" y="5902907"/>
            <a:ext cx="531699" cy="531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Rectangle 52"/>
          <p:cNvSpPr/>
          <p:nvPr/>
        </p:nvSpPr>
        <p:spPr>
          <a:xfrm>
            <a:off x="5667283" y="5948540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4" name="Picture 7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622" y="5893604"/>
            <a:ext cx="531699" cy="531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1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826" y="5777301"/>
            <a:ext cx="638874" cy="696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1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9442" y="5812690"/>
            <a:ext cx="638874" cy="696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ZoneTexte 56"/>
          <p:cNvSpPr txBox="1"/>
          <p:nvPr/>
        </p:nvSpPr>
        <p:spPr>
          <a:xfrm>
            <a:off x="5716529" y="2275245"/>
            <a:ext cx="461095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Script cole" panose="00000400000000000000" pitchFamily="2" charset="0"/>
              </a:rPr>
              <a:t>        J</a:t>
            </a:r>
            <a:r>
              <a:rPr lang="fr-FR" sz="3200" dirty="0" smtClean="0">
                <a:latin typeface="Cursive standard" pitchFamily="2" charset="0"/>
              </a:rPr>
              <a:t>e ²sui$ un animal</a:t>
            </a:r>
            <a:r>
              <a:rPr lang="fr-FR" sz="3200" dirty="0" smtClean="0">
                <a:latin typeface="Script cole" panose="00000400000000000000" pitchFamily="2" charset="0"/>
              </a:rPr>
              <a:t>.</a:t>
            </a:r>
          </a:p>
          <a:p>
            <a:r>
              <a:rPr lang="fr-FR" sz="3200" dirty="0" smtClean="0">
                <a:latin typeface="Script cole" panose="00000400000000000000" pitchFamily="2" charset="0"/>
              </a:rPr>
              <a:t>J</a:t>
            </a:r>
            <a:r>
              <a:rPr lang="fr-FR" sz="3200" dirty="0" smtClean="0">
                <a:latin typeface="Cursive standard" pitchFamily="2" charset="0"/>
              </a:rPr>
              <a:t>e ²sui$ très malin et ²j’ai aidé mon maitre à épouser une ²princesse.</a:t>
            </a:r>
          </a:p>
          <a:p>
            <a:r>
              <a:rPr lang="fr-FR" sz="3200" dirty="0" smtClean="0">
                <a:latin typeface="Script cole" panose="00000400000000000000" pitchFamily="2" charset="0"/>
              </a:rPr>
              <a:t>Q</a:t>
            </a:r>
            <a:r>
              <a:rPr lang="fr-FR" sz="3200" dirty="0" smtClean="0">
                <a:latin typeface="Cursive standard" pitchFamily="2" charset="0"/>
              </a:rPr>
              <a:t>ui ²sui$-²je ?</a:t>
            </a:r>
            <a:endParaRPr lang="fr-FR" sz="3200" dirty="0">
              <a:latin typeface="Cursive standard" pitchFamily="2" charset="0"/>
            </a:endParaRPr>
          </a:p>
        </p:txBody>
      </p:sp>
      <p:pic>
        <p:nvPicPr>
          <p:cNvPr id="58" name="Picture 1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59" y="1816843"/>
            <a:ext cx="1209187" cy="635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6433" y="1971074"/>
            <a:ext cx="759144" cy="963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0751" y="1970801"/>
            <a:ext cx="759144" cy="963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456" y="1963911"/>
            <a:ext cx="759144" cy="963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9775" y="1963911"/>
            <a:ext cx="759144" cy="963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3722" y="2971355"/>
            <a:ext cx="759144" cy="963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807" y="2984055"/>
            <a:ext cx="759144" cy="963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6729" y="2971355"/>
            <a:ext cx="759144" cy="963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ZoneTexte 65"/>
          <p:cNvSpPr txBox="1"/>
          <p:nvPr/>
        </p:nvSpPr>
        <p:spPr>
          <a:xfrm>
            <a:off x="393866" y="4170043"/>
            <a:ext cx="469846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r>
              <a:rPr lang="fr-FR" sz="2600" dirty="0" smtClean="0">
                <a:latin typeface="Cursive standard" pitchFamily="2" charset="0"/>
              </a:rPr>
              <a:t>ule$ a 7 timbre$.</a:t>
            </a:r>
          </a:p>
          <a:p>
            <a:r>
              <a:rPr lang="fr-F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fr-FR" sz="2600" dirty="0" smtClean="0">
                <a:latin typeface="Cursive standard" pitchFamily="2" charset="0"/>
              </a:rPr>
              <a:t>l en rachète 4</a:t>
            </a:r>
          </a:p>
          <a:p>
            <a:r>
              <a:rPr lang="fr-F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2600" dirty="0" smtClean="0">
                <a:latin typeface="Cursive standard" pitchFamily="2" charset="0"/>
              </a:rPr>
              <a:t>ombien en a-t-il maintenant ?</a:t>
            </a:r>
            <a:endParaRPr lang="fr-FR" sz="2600" dirty="0">
              <a:latin typeface="Cursive standard" pitchFamily="2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2237" y="4092586"/>
            <a:ext cx="1843292" cy="1536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" name="ZoneTexte 68"/>
          <p:cNvSpPr txBox="1"/>
          <p:nvPr/>
        </p:nvSpPr>
        <p:spPr>
          <a:xfrm>
            <a:off x="4417545" y="7201803"/>
            <a:ext cx="6466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dirty="0" smtClean="0"/>
              <a:t>Chopin</a:t>
            </a:r>
            <a:endParaRPr lang="fr-FR" sz="800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2901" y="6625164"/>
            <a:ext cx="605767" cy="6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6215" y="6576467"/>
            <a:ext cx="618234" cy="6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ZoneTexte 69"/>
          <p:cNvSpPr txBox="1"/>
          <p:nvPr/>
        </p:nvSpPr>
        <p:spPr>
          <a:xfrm>
            <a:off x="9731987" y="7169947"/>
            <a:ext cx="6466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dirty="0" smtClean="0"/>
              <a:t>Relaxation</a:t>
            </a:r>
            <a:endParaRPr lang="fr-FR" sz="800" dirty="0"/>
          </a:p>
        </p:txBody>
      </p:sp>
    </p:spTree>
    <p:extLst>
      <p:ext uri="{BB962C8B-B14F-4D97-AF65-F5344CB8AC3E}">
        <p14:creationId xmlns:p14="http://schemas.microsoft.com/office/powerpoint/2010/main" val="2212331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6" t="26330" r="19301" b="27922"/>
          <a:stretch/>
        </p:blipFill>
        <p:spPr bwMode="auto">
          <a:xfrm>
            <a:off x="8341078" y="864340"/>
            <a:ext cx="2046182" cy="666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6" t="26330" r="19301" b="27922"/>
          <a:stretch/>
        </p:blipFill>
        <p:spPr bwMode="auto">
          <a:xfrm>
            <a:off x="2757797" y="767414"/>
            <a:ext cx="2046182" cy="666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Rectangle 43"/>
          <p:cNvSpPr/>
          <p:nvPr/>
        </p:nvSpPr>
        <p:spPr>
          <a:xfrm>
            <a:off x="5516510" y="6588943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tx1"/>
                </a:solidFill>
                <a:latin typeface="Script cole" panose="00000400000000000000" pitchFamily="2" charset="0"/>
              </a:rPr>
              <a:t>23</a:t>
            </a:r>
            <a:endParaRPr lang="fr-FR" sz="4400" b="1" dirty="0">
              <a:solidFill>
                <a:schemeClr val="tx1"/>
              </a:solidFill>
              <a:latin typeface="Script cole" panose="00000400000000000000" pitchFamily="2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213129" y="6574259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tx1"/>
                </a:solidFill>
                <a:latin typeface="Script cole" panose="00000400000000000000" pitchFamily="2" charset="0"/>
              </a:rPr>
              <a:t>22</a:t>
            </a:r>
            <a:endParaRPr lang="fr-FR" sz="4400" b="1" dirty="0">
              <a:solidFill>
                <a:schemeClr val="tx1"/>
              </a:solidFill>
              <a:latin typeface="Script cole" panose="00000400000000000000" pitchFamily="2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62124" y="6574259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bg1">
                    <a:lumMod val="65000"/>
                  </a:schemeClr>
                </a:solidFill>
                <a:latin typeface="Script cole" panose="00000400000000000000" pitchFamily="2" charset="0"/>
              </a:rPr>
              <a:t>21</a:t>
            </a:r>
            <a:endParaRPr lang="fr-FR" sz="4400" b="1" dirty="0">
              <a:solidFill>
                <a:schemeClr val="bg1">
                  <a:lumMod val="65000"/>
                </a:schemeClr>
              </a:solidFill>
              <a:latin typeface="Script cole" panose="00000400000000000000" pitchFamily="2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375873" y="180231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/>
          <p:cNvSpPr/>
          <p:nvPr/>
        </p:nvSpPr>
        <p:spPr>
          <a:xfrm>
            <a:off x="162124" y="188663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/>
          <p:nvPr/>
        </p:nvSpPr>
        <p:spPr>
          <a:xfrm>
            <a:off x="162124" y="180231"/>
            <a:ext cx="5040560" cy="7237016"/>
          </a:xfrm>
          <a:prstGeom prst="rect">
            <a:avLst/>
          </a:prstGeom>
          <a:noFill/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333027" y="1718047"/>
            <a:ext cx="4752528" cy="40068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59" y="297503"/>
            <a:ext cx="642578" cy="48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7" r="11046" b="-8014"/>
          <a:stretch/>
        </p:blipFill>
        <p:spPr bwMode="auto">
          <a:xfrm>
            <a:off x="4417545" y="276662"/>
            <a:ext cx="674783" cy="605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Rectangle 25"/>
          <p:cNvSpPr/>
          <p:nvPr/>
        </p:nvSpPr>
        <p:spPr>
          <a:xfrm>
            <a:off x="9704465" y="180231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/>
          <p:cNvSpPr/>
          <p:nvPr/>
        </p:nvSpPr>
        <p:spPr>
          <a:xfrm>
            <a:off x="5490716" y="188663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/>
          <p:cNvSpPr/>
          <p:nvPr/>
        </p:nvSpPr>
        <p:spPr>
          <a:xfrm>
            <a:off x="5490716" y="180231"/>
            <a:ext cx="5040560" cy="7237016"/>
          </a:xfrm>
          <a:prstGeom prst="rect">
            <a:avLst/>
          </a:prstGeom>
          <a:noFill/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/>
          <p:cNvSpPr/>
          <p:nvPr/>
        </p:nvSpPr>
        <p:spPr>
          <a:xfrm>
            <a:off x="5634732" y="1693061"/>
            <a:ext cx="4752528" cy="4031786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7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6581" y="320180"/>
            <a:ext cx="642578" cy="48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9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7" r="11046" b="-8014"/>
          <a:stretch/>
        </p:blipFill>
        <p:spPr bwMode="auto">
          <a:xfrm>
            <a:off x="5548023" y="259200"/>
            <a:ext cx="674783" cy="605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1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38" r="67770" b="12170"/>
          <a:stretch/>
        </p:blipFill>
        <p:spPr bwMode="auto">
          <a:xfrm>
            <a:off x="817178" y="963389"/>
            <a:ext cx="973389" cy="716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12"/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87" r="41607" b="17174"/>
          <a:stretch/>
        </p:blipFill>
        <p:spPr bwMode="auto">
          <a:xfrm>
            <a:off x="5831284" y="1041746"/>
            <a:ext cx="1844637" cy="474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Rectangle 39"/>
          <p:cNvSpPr/>
          <p:nvPr/>
        </p:nvSpPr>
        <p:spPr>
          <a:xfrm>
            <a:off x="1909274" y="1030003"/>
            <a:ext cx="776515" cy="486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 smtClean="0">
                <a:solidFill>
                  <a:schemeClr val="tx1"/>
                </a:solidFill>
                <a:latin typeface="Cursive Dumont maternelle gras" pitchFamily="50" charset="0"/>
              </a:rPr>
              <a:t>22</a:t>
            </a:r>
            <a:endParaRPr lang="fr-FR" sz="4000" b="1" dirty="0">
              <a:solidFill>
                <a:schemeClr val="tx1"/>
              </a:solidFill>
              <a:latin typeface="Cursive Dumont maternelle gras" pitchFamily="50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7594306" y="1104398"/>
            <a:ext cx="776515" cy="486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 smtClean="0">
                <a:solidFill>
                  <a:schemeClr val="tx1"/>
                </a:solidFill>
                <a:latin typeface="Cursive Dumont maternelle gras" pitchFamily="50" charset="0"/>
              </a:rPr>
              <a:t>23</a:t>
            </a:r>
            <a:endParaRPr lang="fr-FR" sz="4000" b="1" dirty="0">
              <a:solidFill>
                <a:schemeClr val="tx1"/>
              </a:solidFill>
              <a:latin typeface="Cursive Dumont maternelle gras" pitchFamily="50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306140" y="5957843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Rectangle 49"/>
          <p:cNvSpPr/>
          <p:nvPr/>
        </p:nvSpPr>
        <p:spPr>
          <a:xfrm>
            <a:off x="8160506" y="5940871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Rectangle 50"/>
          <p:cNvSpPr/>
          <p:nvPr/>
        </p:nvSpPr>
        <p:spPr>
          <a:xfrm>
            <a:off x="2831914" y="5960138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2" name="Picture 7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79" y="5902907"/>
            <a:ext cx="531699" cy="531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Rectangle 52"/>
          <p:cNvSpPr/>
          <p:nvPr/>
        </p:nvSpPr>
        <p:spPr>
          <a:xfrm>
            <a:off x="5667283" y="5948540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4" name="Picture 7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622" y="5893604"/>
            <a:ext cx="531699" cy="531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1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826" y="5777301"/>
            <a:ext cx="638874" cy="696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1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9442" y="5812690"/>
            <a:ext cx="638874" cy="696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1284" y="1816843"/>
            <a:ext cx="612070" cy="864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504" y="2368821"/>
            <a:ext cx="4495800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ZoneTexte 58"/>
          <p:cNvSpPr txBox="1"/>
          <p:nvPr/>
        </p:nvSpPr>
        <p:spPr>
          <a:xfrm>
            <a:off x="393866" y="3908965"/>
            <a:ext cx="4698461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J</a:t>
            </a:r>
            <a:r>
              <a:rPr lang="fr-FR" sz="2600" dirty="0" smtClean="0">
                <a:latin typeface="Cursive standard" pitchFamily="2" charset="0"/>
              </a:rPr>
              <a:t>e </a:t>
            </a:r>
            <a:r>
              <a:rPr lang="fr-FR" sz="2600" dirty="0" err="1" smtClean="0">
                <a:latin typeface="Cursive standard" pitchFamily="2" charset="0"/>
              </a:rPr>
              <a:t>voi</a:t>
            </a:r>
            <a:r>
              <a:rPr lang="fr-FR" sz="2600" dirty="0" smtClean="0">
                <a:latin typeface="Cursive standard" pitchFamily="2" charset="0"/>
              </a:rPr>
              <a:t>$ 4 ²poussin$ et 5 ²sont caché$ dan$ ²le ²buisson.</a:t>
            </a:r>
          </a:p>
          <a:p>
            <a:r>
              <a:rPr lang="fr-F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2600" dirty="0" smtClean="0">
                <a:latin typeface="Cursive standard" pitchFamily="2" charset="0"/>
              </a:rPr>
              <a:t>ombien y a-t-il de ²poussin$ en tout ?</a:t>
            </a:r>
            <a:endParaRPr lang="fr-FR" sz="2600" dirty="0">
              <a:latin typeface="Cursive standard" pitchFamily="2" charset="0"/>
            </a:endParaRPr>
          </a:p>
        </p:txBody>
      </p:sp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027" y="1801696"/>
            <a:ext cx="1209187" cy="635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" name="Rectangle 61"/>
          <p:cNvSpPr/>
          <p:nvPr/>
        </p:nvSpPr>
        <p:spPr>
          <a:xfrm rot="16200000">
            <a:off x="10060066" y="6852514"/>
            <a:ext cx="115786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800" dirty="0" smtClean="0"/>
              <a:t>Fermeture de porte</a:t>
            </a:r>
            <a:endParaRPr lang="fr-FR" sz="800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0506" y="2437494"/>
            <a:ext cx="2160000" cy="21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" name="ZoneTexte 62"/>
          <p:cNvSpPr txBox="1"/>
          <p:nvPr/>
        </p:nvSpPr>
        <p:spPr>
          <a:xfrm>
            <a:off x="4407568" y="7156445"/>
            <a:ext cx="6466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dirty="0" smtClean="0"/>
              <a:t>piano</a:t>
            </a:r>
            <a:endParaRPr lang="fr-FR" sz="8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6858" y="6588943"/>
            <a:ext cx="605200" cy="6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87460" y="2556495"/>
            <a:ext cx="569600" cy="57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ZoneTexte 63"/>
          <p:cNvSpPr txBox="1"/>
          <p:nvPr/>
        </p:nvSpPr>
        <p:spPr>
          <a:xfrm>
            <a:off x="12148915" y="3138384"/>
            <a:ext cx="6466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dirty="0" smtClean="0"/>
              <a:t>Conte  du Tchad</a:t>
            </a:r>
            <a:endParaRPr lang="fr-FR" sz="800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3285" y="6591791"/>
            <a:ext cx="618233" cy="6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" name="ZoneTexte 64"/>
          <p:cNvSpPr txBox="1"/>
          <p:nvPr/>
        </p:nvSpPr>
        <p:spPr>
          <a:xfrm>
            <a:off x="9769056" y="7187119"/>
            <a:ext cx="6466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dirty="0" err="1" smtClean="0"/>
              <a:t>Alibobo</a:t>
            </a:r>
            <a:endParaRPr lang="fr-FR" sz="800" dirty="0"/>
          </a:p>
        </p:txBody>
      </p:sp>
    </p:spTree>
    <p:extLst>
      <p:ext uri="{BB962C8B-B14F-4D97-AF65-F5344CB8AC3E}">
        <p14:creationId xmlns:p14="http://schemas.microsoft.com/office/powerpoint/2010/main" val="151286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icture 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6" t="26330" r="19301" b="27922"/>
          <a:stretch/>
        </p:blipFill>
        <p:spPr bwMode="auto">
          <a:xfrm>
            <a:off x="8165374" y="848360"/>
            <a:ext cx="2046182" cy="666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6" t="26330" r="19301" b="27922"/>
          <a:stretch/>
        </p:blipFill>
        <p:spPr bwMode="auto">
          <a:xfrm>
            <a:off x="2743096" y="848360"/>
            <a:ext cx="2046182" cy="666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39"/>
          <p:cNvSpPr/>
          <p:nvPr/>
        </p:nvSpPr>
        <p:spPr>
          <a:xfrm>
            <a:off x="2271088" y="6588943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tx1"/>
                </a:solidFill>
                <a:latin typeface="Script cole" panose="00000400000000000000" pitchFamily="2" charset="0"/>
              </a:rPr>
              <a:t>26</a:t>
            </a:r>
            <a:endParaRPr lang="fr-FR" sz="4400" b="1" dirty="0">
              <a:solidFill>
                <a:schemeClr val="tx1"/>
              </a:solidFill>
              <a:latin typeface="Script cole" panose="00000400000000000000" pitchFamily="2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62124" y="6588944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bg1">
                    <a:lumMod val="65000"/>
                  </a:schemeClr>
                </a:solidFill>
                <a:latin typeface="Script cole" panose="00000400000000000000" pitchFamily="2" charset="0"/>
              </a:rPr>
              <a:t>24</a:t>
            </a:r>
            <a:endParaRPr lang="fr-FR" sz="4400" b="1" dirty="0">
              <a:solidFill>
                <a:schemeClr val="bg1">
                  <a:lumMod val="65000"/>
                </a:schemeClr>
              </a:solidFill>
              <a:latin typeface="Script cole" panose="00000400000000000000" pitchFamily="2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213129" y="6588944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bg1">
                    <a:lumMod val="65000"/>
                  </a:schemeClr>
                </a:solidFill>
                <a:latin typeface="Script cole" panose="00000400000000000000" pitchFamily="2" charset="0"/>
              </a:rPr>
              <a:t>25</a:t>
            </a:r>
            <a:endParaRPr lang="fr-FR" sz="4400" b="1" dirty="0">
              <a:solidFill>
                <a:schemeClr val="bg1">
                  <a:lumMod val="65000"/>
                </a:schemeClr>
              </a:solidFill>
              <a:latin typeface="Script cole" panose="00000400000000000000" pitchFamily="2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490716" y="6588944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tx1"/>
                </a:solidFill>
                <a:latin typeface="Script cole" panose="00000400000000000000" pitchFamily="2" charset="0"/>
              </a:rPr>
              <a:t>27</a:t>
            </a:r>
            <a:endParaRPr lang="fr-FR" sz="4400" b="1" dirty="0">
              <a:solidFill>
                <a:schemeClr val="tx1"/>
              </a:solidFill>
              <a:latin typeface="Script cole" panose="00000400000000000000" pitchFamily="2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375873" y="180231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/>
          <p:cNvSpPr/>
          <p:nvPr/>
        </p:nvSpPr>
        <p:spPr>
          <a:xfrm>
            <a:off x="162124" y="188663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/>
          <p:nvPr/>
        </p:nvSpPr>
        <p:spPr>
          <a:xfrm>
            <a:off x="162124" y="180231"/>
            <a:ext cx="5040560" cy="7237016"/>
          </a:xfrm>
          <a:prstGeom prst="rect">
            <a:avLst/>
          </a:prstGeom>
          <a:noFill/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320327" y="1718047"/>
            <a:ext cx="4752528" cy="40068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59" y="297503"/>
            <a:ext cx="642578" cy="48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7" r="11046" b="-8014"/>
          <a:stretch/>
        </p:blipFill>
        <p:spPr bwMode="auto">
          <a:xfrm>
            <a:off x="4417545" y="276662"/>
            <a:ext cx="674783" cy="605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Rectangle 25"/>
          <p:cNvSpPr/>
          <p:nvPr/>
        </p:nvSpPr>
        <p:spPr>
          <a:xfrm>
            <a:off x="9704465" y="180231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/>
          <p:cNvSpPr/>
          <p:nvPr/>
        </p:nvSpPr>
        <p:spPr>
          <a:xfrm>
            <a:off x="5490716" y="188663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/>
          <p:cNvSpPr/>
          <p:nvPr/>
        </p:nvSpPr>
        <p:spPr>
          <a:xfrm>
            <a:off x="5490716" y="180231"/>
            <a:ext cx="5040560" cy="7237016"/>
          </a:xfrm>
          <a:prstGeom prst="rect">
            <a:avLst/>
          </a:prstGeom>
          <a:noFill/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/>
          <p:cNvSpPr/>
          <p:nvPr/>
        </p:nvSpPr>
        <p:spPr>
          <a:xfrm>
            <a:off x="5634732" y="1718047"/>
            <a:ext cx="4752528" cy="40068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7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6581" y="297503"/>
            <a:ext cx="642578" cy="48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9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7" r="11046" b="-8014"/>
          <a:stretch/>
        </p:blipFill>
        <p:spPr bwMode="auto">
          <a:xfrm>
            <a:off x="5548023" y="266716"/>
            <a:ext cx="674783" cy="605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50000"/>
          <a:stretch/>
        </p:blipFill>
        <p:spPr bwMode="auto">
          <a:xfrm>
            <a:off x="5724209" y="1808376"/>
            <a:ext cx="774619" cy="774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Rectangle 40"/>
          <p:cNvSpPr/>
          <p:nvPr/>
        </p:nvSpPr>
        <p:spPr>
          <a:xfrm>
            <a:off x="1951246" y="1101406"/>
            <a:ext cx="776515" cy="486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 smtClean="0">
                <a:solidFill>
                  <a:schemeClr val="tx1"/>
                </a:solidFill>
                <a:latin typeface="Cursive Dumont maternelle gras" pitchFamily="50" charset="0"/>
              </a:rPr>
              <a:t>26</a:t>
            </a:r>
            <a:endParaRPr lang="fr-FR" sz="4000" b="1" dirty="0">
              <a:solidFill>
                <a:schemeClr val="tx1"/>
              </a:solidFill>
              <a:latin typeface="Cursive Dumont maternelle gras" pitchFamily="50" charset="0"/>
            </a:endParaRPr>
          </a:p>
        </p:txBody>
      </p:sp>
      <p:pic>
        <p:nvPicPr>
          <p:cNvPr id="42" name="Picture 7"/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40"/>
          <a:stretch/>
        </p:blipFill>
        <p:spPr bwMode="auto">
          <a:xfrm>
            <a:off x="689825" y="755992"/>
            <a:ext cx="1189413" cy="914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Picture 10"/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34" r="58660"/>
          <a:stretch/>
        </p:blipFill>
        <p:spPr bwMode="auto">
          <a:xfrm>
            <a:off x="6018417" y="981184"/>
            <a:ext cx="1349616" cy="666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5" name="Rectangle 44"/>
          <p:cNvSpPr/>
          <p:nvPr/>
        </p:nvSpPr>
        <p:spPr>
          <a:xfrm>
            <a:off x="7368033" y="1085161"/>
            <a:ext cx="776515" cy="486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 smtClean="0">
                <a:solidFill>
                  <a:schemeClr val="tx1"/>
                </a:solidFill>
                <a:latin typeface="Cursive Dumont maternelle gras" pitchFamily="50" charset="0"/>
              </a:rPr>
              <a:t>27</a:t>
            </a:r>
            <a:endParaRPr lang="fr-FR" sz="4000" b="1" dirty="0">
              <a:solidFill>
                <a:schemeClr val="tx1"/>
              </a:solidFill>
              <a:latin typeface="Cursive Dumont maternelle gras" pitchFamily="50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306140" y="5957843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Rectangle 49"/>
          <p:cNvSpPr/>
          <p:nvPr/>
        </p:nvSpPr>
        <p:spPr>
          <a:xfrm>
            <a:off x="8160506" y="5940871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Rectangle 50"/>
          <p:cNvSpPr/>
          <p:nvPr/>
        </p:nvSpPr>
        <p:spPr>
          <a:xfrm>
            <a:off x="2831914" y="5960138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2" name="Picture 7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79" y="5902907"/>
            <a:ext cx="531699" cy="531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" name="Rectangle 52"/>
          <p:cNvSpPr/>
          <p:nvPr/>
        </p:nvSpPr>
        <p:spPr>
          <a:xfrm>
            <a:off x="5667283" y="5948540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4" name="Picture 7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622" y="5893604"/>
            <a:ext cx="531699" cy="531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1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826" y="5777301"/>
            <a:ext cx="638874" cy="696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1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9442" y="5812690"/>
            <a:ext cx="638874" cy="696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" name="ZoneTexte 56"/>
          <p:cNvSpPr txBox="1"/>
          <p:nvPr/>
        </p:nvSpPr>
        <p:spPr>
          <a:xfrm>
            <a:off x="5764808" y="2478563"/>
            <a:ext cx="466305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Script cole" panose="00000400000000000000" pitchFamily="2" charset="0"/>
              </a:rPr>
              <a:t>        J</a:t>
            </a:r>
            <a:r>
              <a:rPr lang="fr-FR" sz="3200" dirty="0" smtClean="0">
                <a:latin typeface="Cursive standard" pitchFamily="2" charset="0"/>
              </a:rPr>
              <a:t>e ²sui$ un ²petit garçon et ²je ²sui$ ²trè$ malin</a:t>
            </a:r>
            <a:r>
              <a:rPr lang="fr-FR" sz="3200" dirty="0" smtClean="0">
                <a:latin typeface="Script cole" panose="00000400000000000000" pitchFamily="2" charset="0"/>
              </a:rPr>
              <a:t>.  J</a:t>
            </a:r>
            <a:r>
              <a:rPr lang="fr-FR" sz="3200" dirty="0" smtClean="0">
                <a:latin typeface="Cursive standard" pitchFamily="2" charset="0"/>
              </a:rPr>
              <a:t>e </a:t>
            </a:r>
            <a:r>
              <a:rPr lang="fr-FR" sz="3200" dirty="0" err="1" smtClean="0">
                <a:latin typeface="Cursive standard" pitchFamily="2" charset="0"/>
              </a:rPr>
              <a:t>doi</a:t>
            </a:r>
            <a:r>
              <a:rPr lang="fr-FR" sz="3200" dirty="0" smtClean="0">
                <a:latin typeface="Cursive standard" pitchFamily="2" charset="0"/>
              </a:rPr>
              <a:t>$ mon nom à ma ²taille. </a:t>
            </a:r>
          </a:p>
          <a:p>
            <a:r>
              <a:rPr lang="fr-FR" sz="3200" dirty="0" smtClean="0">
                <a:latin typeface="Script cole" panose="00000400000000000000" pitchFamily="2" charset="0"/>
              </a:rPr>
              <a:t>Q</a:t>
            </a:r>
            <a:r>
              <a:rPr lang="fr-FR" sz="3200" dirty="0" smtClean="0">
                <a:latin typeface="Cursive standard" pitchFamily="2" charset="0"/>
              </a:rPr>
              <a:t>ui ²sui$-²je ?</a:t>
            </a:r>
            <a:endParaRPr lang="fr-FR" sz="3200" dirty="0">
              <a:latin typeface="Cursive standard" pitchFamily="2" charset="0"/>
            </a:endParaRPr>
          </a:p>
        </p:txBody>
      </p:sp>
      <p:pic>
        <p:nvPicPr>
          <p:cNvPr id="58" name="Picture 1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59" y="1816843"/>
            <a:ext cx="1209187" cy="635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32075" y1="65126" x2="32075" y2="65126"/>
                        <a14:foregroundMark x1="9434" y1="91176" x2="9434" y2="91176"/>
                        <a14:foregroundMark x1="10377" y1="90756" x2="10377" y2="90756"/>
                        <a14:backgroundMark x1="32075" y1="50840" x2="32075" y2="50840"/>
                        <a14:backgroundMark x1="65566" y1="71849" x2="65566" y2="71849"/>
                        <a14:backgroundMark x1="79717" y1="51261" x2="79717" y2="51261"/>
                        <a14:backgroundMark x1="72170" y1="40756" x2="72170" y2="40756"/>
                        <a14:backgroundMark x1="49528" y1="78151" x2="49528" y2="78151"/>
                        <a14:backgroundMark x1="32075" y1="91176" x2="32075" y2="91176"/>
                        <a14:backgroundMark x1="12264" y1="51261" x2="12264" y2="51261"/>
                        <a14:backgroundMark x1="18868" y1="22269" x2="18868" y2="22269"/>
                        <a14:backgroundMark x1="42453" y1="3782" x2="42453" y2="3782"/>
                        <a14:backgroundMark x1="64623" y1="7983" x2="64623" y2="7983"/>
                        <a14:backgroundMark x1="73113" y1="12605" x2="73113" y2="12605"/>
                        <a14:backgroundMark x1="66981" y1="19328" x2="66981" y2="19328"/>
                        <a14:backgroundMark x1="58491" y1="23109" x2="58491" y2="23109"/>
                        <a14:backgroundMark x1="56132" y1="28151" x2="56132" y2="28151"/>
                        <a14:backgroundMark x1="49528" y1="34034" x2="6604" y2="76891"/>
                        <a14:backgroundMark x1="6604" y1="77311" x2="5660" y2="0"/>
                        <a14:backgroundMark x1="11321" y1="73109" x2="11321" y2="73109"/>
                        <a14:backgroundMark x1="11792" y1="56723" x2="11792" y2="56723"/>
                        <a14:backgroundMark x1="10849" y1="66807" x2="10849" y2="66807"/>
                        <a14:backgroundMark x1="1415" y1="90756" x2="2358" y2="0"/>
                        <a14:backgroundMark x1="3302" y1="1261" x2="86792" y2="1681"/>
                        <a14:backgroundMark x1="86792" y1="1681" x2="1415" y2="89496"/>
                        <a14:backgroundMark x1="98585" y1="9244" x2="98585" y2="9244"/>
                        <a14:backgroundMark x1="98113" y1="10504" x2="9434" y2="98319"/>
                        <a14:backgroundMark x1="9906" y1="98319" x2="99057" y2="99160"/>
                        <a14:backgroundMark x1="98585" y1="98739" x2="99057" y2="9664"/>
                        <a14:backgroundMark x1="91509" y1="30672" x2="91509" y2="30672"/>
                        <a14:backgroundMark x1="88208" y1="44118" x2="88208" y2="44118"/>
                        <a14:backgroundMark x1="51415" y1="79412" x2="51415" y2="79412"/>
                        <a14:backgroundMark x1="16509" y1="97479" x2="33491" y2="78151"/>
                        <a14:backgroundMark x1="34434" y1="89496" x2="43396" y2="68487"/>
                        <a14:backgroundMark x1="99057" y1="11345" x2="99057" y2="11345"/>
                        <a14:backgroundMark x1="98113" y1="11765" x2="98113" y2="11765"/>
                        <a14:backgroundMark x1="97642" y1="13025" x2="98113" y2="95798"/>
                        <a14:backgroundMark x1="98113" y1="96218" x2="11792" y2="97059"/>
                        <a14:backgroundMark x1="11792" y1="97059" x2="98113" y2="13025"/>
                        <a14:backgroundMark x1="32075" y1="23109" x2="32075" y2="23109"/>
                        <a14:backgroundMark x1="85849" y1="2101" x2="19340" y2="40756"/>
                        <a14:backgroundMark x1="67453" y1="81513" x2="67453" y2="81513"/>
                        <a14:backgroundMark x1="62264" y1="75210" x2="62264" y2="75210"/>
                        <a14:backgroundMark x1="61321" y1="73950" x2="61321" y2="73950"/>
                        <a14:backgroundMark x1="61321" y1="61345" x2="61321" y2="61345"/>
                        <a14:backgroundMark x1="68868" y1="56723" x2="68868" y2="56723"/>
                        <a14:backgroundMark x1="72642" y1="52521" x2="72642" y2="52521"/>
                        <a14:backgroundMark x1="74057" y1="47059" x2="74057" y2="47059"/>
                        <a14:backgroundMark x1="81132" y1="38235" x2="82075" y2="37395"/>
                        <a14:backgroundMark x1="84906" y1="35714" x2="84906" y2="35714"/>
                        <a14:backgroundMark x1="89151" y1="44538" x2="89151" y2="47059"/>
                        <a14:backgroundMark x1="89151" y1="59244" x2="89151" y2="59244"/>
                        <a14:backgroundMark x1="89151" y1="59244" x2="86321" y2="62185"/>
                        <a14:backgroundMark x1="73585" y1="75210" x2="73585" y2="75210"/>
                        <a14:backgroundMark x1="73113" y1="76471" x2="72170" y2="77731"/>
                        <a14:backgroundMark x1="61792" y1="84454" x2="61792" y2="84454"/>
                        <a14:backgroundMark x1="61792" y1="84454" x2="57547" y2="86975"/>
                        <a14:backgroundMark x1="52830" y1="88655" x2="52830" y2="88655"/>
                        <a14:backgroundMark x1="44811" y1="90336" x2="44811" y2="90336"/>
                        <a14:backgroundMark x1="9434" y1="91176" x2="9434" y2="91176"/>
                        <a14:backgroundMark x1="77358" y1="71849" x2="77358" y2="71849"/>
                        <a14:backgroundMark x1="77358" y1="71849" x2="77358" y2="71849"/>
                        <a14:backgroundMark x1="75000" y1="64706" x2="75000" y2="64706"/>
                        <a14:backgroundMark x1="75000" y1="64706" x2="75000" y2="64706"/>
                        <a14:backgroundMark x1="83491" y1="77311" x2="83491" y2="77311"/>
                        <a14:backgroundMark x1="83491" y1="77311" x2="83491" y2="77311"/>
                        <a14:backgroundMark x1="85377" y1="81513" x2="85377" y2="815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291" y="2139968"/>
            <a:ext cx="1023664" cy="1149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32075" y1="65126" x2="32075" y2="65126"/>
                        <a14:foregroundMark x1="9434" y1="91176" x2="9434" y2="91176"/>
                        <a14:foregroundMark x1="10377" y1="90756" x2="10377" y2="90756"/>
                        <a14:backgroundMark x1="32075" y1="50840" x2="32075" y2="50840"/>
                        <a14:backgroundMark x1="65566" y1="71849" x2="65566" y2="71849"/>
                        <a14:backgroundMark x1="79717" y1="51261" x2="79717" y2="51261"/>
                        <a14:backgroundMark x1="72170" y1="40756" x2="72170" y2="40756"/>
                        <a14:backgroundMark x1="49528" y1="78151" x2="49528" y2="78151"/>
                        <a14:backgroundMark x1="32075" y1="91176" x2="32075" y2="91176"/>
                        <a14:backgroundMark x1="12264" y1="51261" x2="12264" y2="51261"/>
                        <a14:backgroundMark x1="18868" y1="22269" x2="18868" y2="22269"/>
                        <a14:backgroundMark x1="42453" y1="3782" x2="42453" y2="3782"/>
                        <a14:backgroundMark x1="64623" y1="7983" x2="64623" y2="7983"/>
                        <a14:backgroundMark x1="73113" y1="12605" x2="73113" y2="12605"/>
                        <a14:backgroundMark x1="66981" y1="19328" x2="66981" y2="19328"/>
                        <a14:backgroundMark x1="58491" y1="23109" x2="58491" y2="23109"/>
                        <a14:backgroundMark x1="56132" y1="28151" x2="56132" y2="28151"/>
                        <a14:backgroundMark x1="49528" y1="34034" x2="6604" y2="76891"/>
                        <a14:backgroundMark x1="6604" y1="77311" x2="5660" y2="0"/>
                        <a14:backgroundMark x1="11321" y1="73109" x2="11321" y2="73109"/>
                        <a14:backgroundMark x1="11792" y1="56723" x2="11792" y2="56723"/>
                        <a14:backgroundMark x1="10849" y1="66807" x2="10849" y2="66807"/>
                        <a14:backgroundMark x1="1415" y1="90756" x2="2358" y2="0"/>
                        <a14:backgroundMark x1="3302" y1="1261" x2="86792" y2="1681"/>
                        <a14:backgroundMark x1="86792" y1="1681" x2="1415" y2="89496"/>
                        <a14:backgroundMark x1="98585" y1="9244" x2="98585" y2="9244"/>
                        <a14:backgroundMark x1="98113" y1="10504" x2="9434" y2="98319"/>
                        <a14:backgroundMark x1="9906" y1="98319" x2="99057" y2="99160"/>
                        <a14:backgroundMark x1="98585" y1="98739" x2="99057" y2="9664"/>
                        <a14:backgroundMark x1="91509" y1="30672" x2="91509" y2="30672"/>
                        <a14:backgroundMark x1="88208" y1="44118" x2="88208" y2="44118"/>
                        <a14:backgroundMark x1="51415" y1="79412" x2="51415" y2="79412"/>
                        <a14:backgroundMark x1="16509" y1="97479" x2="33491" y2="78151"/>
                        <a14:backgroundMark x1="34434" y1="89496" x2="43396" y2="68487"/>
                        <a14:backgroundMark x1="99057" y1="11345" x2="99057" y2="11345"/>
                        <a14:backgroundMark x1="98113" y1="11765" x2="98113" y2="11765"/>
                        <a14:backgroundMark x1="97642" y1="13025" x2="98113" y2="95798"/>
                        <a14:backgroundMark x1="98113" y1="96218" x2="11792" y2="97059"/>
                        <a14:backgroundMark x1="11792" y1="97059" x2="98113" y2="13025"/>
                        <a14:backgroundMark x1="32075" y1="23109" x2="32075" y2="23109"/>
                        <a14:backgroundMark x1="85849" y1="2101" x2="19340" y2="40756"/>
                        <a14:backgroundMark x1="67453" y1="81513" x2="67453" y2="81513"/>
                        <a14:backgroundMark x1="62264" y1="75210" x2="62264" y2="75210"/>
                        <a14:backgroundMark x1="61321" y1="73950" x2="61321" y2="73950"/>
                        <a14:backgroundMark x1="61321" y1="61345" x2="61321" y2="61345"/>
                        <a14:backgroundMark x1="68868" y1="56723" x2="68868" y2="56723"/>
                        <a14:backgroundMark x1="72642" y1="52521" x2="72642" y2="52521"/>
                        <a14:backgroundMark x1="74057" y1="47059" x2="74057" y2="47059"/>
                        <a14:backgroundMark x1="81132" y1="38235" x2="82075" y2="37395"/>
                        <a14:backgroundMark x1="84906" y1="35714" x2="84906" y2="35714"/>
                        <a14:backgroundMark x1="89151" y1="44538" x2="89151" y2="47059"/>
                        <a14:backgroundMark x1="89151" y1="59244" x2="89151" y2="59244"/>
                        <a14:backgroundMark x1="89151" y1="59244" x2="86321" y2="62185"/>
                        <a14:backgroundMark x1="73585" y1="75210" x2="73585" y2="75210"/>
                        <a14:backgroundMark x1="73113" y1="76471" x2="72170" y2="77731"/>
                        <a14:backgroundMark x1="61792" y1="84454" x2="61792" y2="84454"/>
                        <a14:backgroundMark x1="61792" y1="84454" x2="57547" y2="86975"/>
                        <a14:backgroundMark x1="52830" y1="88655" x2="52830" y2="88655"/>
                        <a14:backgroundMark x1="44811" y1="90336" x2="44811" y2="90336"/>
                        <a14:backgroundMark x1="9434" y1="91176" x2="9434" y2="91176"/>
                        <a14:backgroundMark x1="77358" y1="71849" x2="77358" y2="71849"/>
                        <a14:backgroundMark x1="77358" y1="71849" x2="77358" y2="71849"/>
                        <a14:backgroundMark x1="75000" y1="64706" x2="75000" y2="64706"/>
                        <a14:backgroundMark x1="75000" y1="64706" x2="75000" y2="64706"/>
                        <a14:backgroundMark x1="83491" y1="77311" x2="83491" y2="77311"/>
                        <a14:backgroundMark x1="83491" y1="77311" x2="83491" y2="77311"/>
                        <a14:backgroundMark x1="85377" y1="81513" x2="85377" y2="815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265" y="2195685"/>
            <a:ext cx="1023664" cy="1149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32075" y1="65126" x2="32075" y2="65126"/>
                        <a14:foregroundMark x1="9434" y1="91176" x2="9434" y2="91176"/>
                        <a14:foregroundMark x1="10377" y1="90756" x2="10377" y2="90756"/>
                        <a14:backgroundMark x1="32075" y1="50840" x2="32075" y2="50840"/>
                        <a14:backgroundMark x1="65566" y1="71849" x2="65566" y2="71849"/>
                        <a14:backgroundMark x1="79717" y1="51261" x2="79717" y2="51261"/>
                        <a14:backgroundMark x1="72170" y1="40756" x2="72170" y2="40756"/>
                        <a14:backgroundMark x1="49528" y1="78151" x2="49528" y2="78151"/>
                        <a14:backgroundMark x1="32075" y1="91176" x2="32075" y2="91176"/>
                        <a14:backgroundMark x1="12264" y1="51261" x2="12264" y2="51261"/>
                        <a14:backgroundMark x1="18868" y1="22269" x2="18868" y2="22269"/>
                        <a14:backgroundMark x1="42453" y1="3782" x2="42453" y2="3782"/>
                        <a14:backgroundMark x1="64623" y1="7983" x2="64623" y2="7983"/>
                        <a14:backgroundMark x1="73113" y1="12605" x2="73113" y2="12605"/>
                        <a14:backgroundMark x1="66981" y1="19328" x2="66981" y2="19328"/>
                        <a14:backgroundMark x1="58491" y1="23109" x2="58491" y2="23109"/>
                        <a14:backgroundMark x1="56132" y1="28151" x2="56132" y2="28151"/>
                        <a14:backgroundMark x1="49528" y1="34034" x2="6604" y2="76891"/>
                        <a14:backgroundMark x1="6604" y1="77311" x2="5660" y2="0"/>
                        <a14:backgroundMark x1="11321" y1="73109" x2="11321" y2="73109"/>
                        <a14:backgroundMark x1="11792" y1="56723" x2="11792" y2="56723"/>
                        <a14:backgroundMark x1="10849" y1="66807" x2="10849" y2="66807"/>
                        <a14:backgroundMark x1="1415" y1="90756" x2="2358" y2="0"/>
                        <a14:backgroundMark x1="3302" y1="1261" x2="86792" y2="1681"/>
                        <a14:backgroundMark x1="86792" y1="1681" x2="1415" y2="89496"/>
                        <a14:backgroundMark x1="98585" y1="9244" x2="98585" y2="9244"/>
                        <a14:backgroundMark x1="98113" y1="10504" x2="9434" y2="98319"/>
                        <a14:backgroundMark x1="9906" y1="98319" x2="99057" y2="99160"/>
                        <a14:backgroundMark x1="98585" y1="98739" x2="99057" y2="9664"/>
                        <a14:backgroundMark x1="91509" y1="30672" x2="91509" y2="30672"/>
                        <a14:backgroundMark x1="88208" y1="44118" x2="88208" y2="44118"/>
                        <a14:backgroundMark x1="51415" y1="79412" x2="51415" y2="79412"/>
                        <a14:backgroundMark x1="16509" y1="97479" x2="33491" y2="78151"/>
                        <a14:backgroundMark x1="34434" y1="89496" x2="43396" y2="68487"/>
                        <a14:backgroundMark x1="99057" y1="11345" x2="99057" y2="11345"/>
                        <a14:backgroundMark x1="98113" y1="11765" x2="98113" y2="11765"/>
                        <a14:backgroundMark x1="97642" y1="13025" x2="98113" y2="95798"/>
                        <a14:backgroundMark x1="98113" y1="96218" x2="11792" y2="97059"/>
                        <a14:backgroundMark x1="11792" y1="97059" x2="98113" y2="13025"/>
                        <a14:backgroundMark x1="32075" y1="23109" x2="32075" y2="23109"/>
                        <a14:backgroundMark x1="85849" y1="2101" x2="19340" y2="40756"/>
                        <a14:backgroundMark x1="67453" y1="81513" x2="67453" y2="81513"/>
                        <a14:backgroundMark x1="62264" y1="75210" x2="62264" y2="75210"/>
                        <a14:backgroundMark x1="61321" y1="73950" x2="61321" y2="73950"/>
                        <a14:backgroundMark x1="61321" y1="61345" x2="61321" y2="61345"/>
                        <a14:backgroundMark x1="68868" y1="56723" x2="68868" y2="56723"/>
                        <a14:backgroundMark x1="72642" y1="52521" x2="72642" y2="52521"/>
                        <a14:backgroundMark x1="74057" y1="47059" x2="74057" y2="47059"/>
                        <a14:backgroundMark x1="81132" y1="38235" x2="82075" y2="37395"/>
                        <a14:backgroundMark x1="84906" y1="35714" x2="84906" y2="35714"/>
                        <a14:backgroundMark x1="89151" y1="44538" x2="89151" y2="47059"/>
                        <a14:backgroundMark x1="89151" y1="59244" x2="89151" y2="59244"/>
                        <a14:backgroundMark x1="89151" y1="59244" x2="86321" y2="62185"/>
                        <a14:backgroundMark x1="73585" y1="75210" x2="73585" y2="75210"/>
                        <a14:backgroundMark x1="73113" y1="76471" x2="72170" y2="77731"/>
                        <a14:backgroundMark x1="61792" y1="84454" x2="61792" y2="84454"/>
                        <a14:backgroundMark x1="61792" y1="84454" x2="57547" y2="86975"/>
                        <a14:backgroundMark x1="52830" y1="88655" x2="52830" y2="88655"/>
                        <a14:backgroundMark x1="44811" y1="90336" x2="44811" y2="90336"/>
                        <a14:backgroundMark x1="9434" y1="91176" x2="9434" y2="91176"/>
                        <a14:backgroundMark x1="77358" y1="71849" x2="77358" y2="71849"/>
                        <a14:backgroundMark x1="77358" y1="71849" x2="77358" y2="71849"/>
                        <a14:backgroundMark x1="75000" y1="64706" x2="75000" y2="64706"/>
                        <a14:backgroundMark x1="75000" y1="64706" x2="75000" y2="64706"/>
                        <a14:backgroundMark x1="83491" y1="77311" x2="83491" y2="77311"/>
                        <a14:backgroundMark x1="83491" y1="77311" x2="83491" y2="77311"/>
                        <a14:backgroundMark x1="85377" y1="81513" x2="85377" y2="815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346" y="2195685"/>
            <a:ext cx="1023664" cy="1149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>
                        <a14:foregroundMark x1="32075" y1="65126" x2="32075" y2="65126"/>
                        <a14:foregroundMark x1="9434" y1="91176" x2="9434" y2="91176"/>
                        <a14:foregroundMark x1="10377" y1="90756" x2="10377" y2="90756"/>
                        <a14:backgroundMark x1="32075" y1="50840" x2="32075" y2="50840"/>
                        <a14:backgroundMark x1="65566" y1="71849" x2="65566" y2="71849"/>
                        <a14:backgroundMark x1="79717" y1="51261" x2="79717" y2="51261"/>
                        <a14:backgroundMark x1="72170" y1="40756" x2="72170" y2="40756"/>
                        <a14:backgroundMark x1="49528" y1="78151" x2="49528" y2="78151"/>
                        <a14:backgroundMark x1="32075" y1="91176" x2="32075" y2="91176"/>
                        <a14:backgroundMark x1="12264" y1="51261" x2="12264" y2="51261"/>
                        <a14:backgroundMark x1="18868" y1="22269" x2="18868" y2="22269"/>
                        <a14:backgroundMark x1="42453" y1="3782" x2="42453" y2="3782"/>
                        <a14:backgroundMark x1="64623" y1="7983" x2="64623" y2="7983"/>
                        <a14:backgroundMark x1="73113" y1="12605" x2="73113" y2="12605"/>
                        <a14:backgroundMark x1="66981" y1="19328" x2="66981" y2="19328"/>
                        <a14:backgroundMark x1="58491" y1="23109" x2="58491" y2="23109"/>
                        <a14:backgroundMark x1="56132" y1="28151" x2="56132" y2="28151"/>
                        <a14:backgroundMark x1="49528" y1="34034" x2="6604" y2="76891"/>
                        <a14:backgroundMark x1="6604" y1="77311" x2="5660" y2="0"/>
                        <a14:backgroundMark x1="11321" y1="73109" x2="11321" y2="73109"/>
                        <a14:backgroundMark x1="11792" y1="56723" x2="11792" y2="56723"/>
                        <a14:backgroundMark x1="10849" y1="66807" x2="10849" y2="66807"/>
                        <a14:backgroundMark x1="1415" y1="90756" x2="2358" y2="0"/>
                        <a14:backgroundMark x1="3302" y1="1261" x2="86792" y2="1681"/>
                        <a14:backgroundMark x1="86792" y1="1681" x2="1415" y2="89496"/>
                        <a14:backgroundMark x1="98585" y1="9244" x2="98585" y2="9244"/>
                        <a14:backgroundMark x1="98113" y1="10504" x2="9434" y2="98319"/>
                        <a14:backgroundMark x1="9906" y1="98319" x2="99057" y2="99160"/>
                        <a14:backgroundMark x1="98585" y1="98739" x2="99057" y2="9664"/>
                        <a14:backgroundMark x1="91509" y1="30672" x2="91509" y2="30672"/>
                        <a14:backgroundMark x1="88208" y1="44118" x2="88208" y2="44118"/>
                        <a14:backgroundMark x1="51415" y1="79412" x2="51415" y2="79412"/>
                        <a14:backgroundMark x1="16509" y1="97479" x2="33491" y2="78151"/>
                        <a14:backgroundMark x1="34434" y1="89496" x2="43396" y2="68487"/>
                        <a14:backgroundMark x1="99057" y1="11345" x2="99057" y2="11345"/>
                        <a14:backgroundMark x1="98113" y1="11765" x2="98113" y2="11765"/>
                        <a14:backgroundMark x1="97642" y1="13025" x2="98113" y2="95798"/>
                        <a14:backgroundMark x1="98113" y1="96218" x2="11792" y2="97059"/>
                        <a14:backgroundMark x1="11792" y1="97059" x2="98113" y2="13025"/>
                        <a14:backgroundMark x1="32075" y1="23109" x2="32075" y2="23109"/>
                        <a14:backgroundMark x1="85849" y1="2101" x2="19340" y2="40756"/>
                        <a14:backgroundMark x1="67453" y1="81513" x2="67453" y2="81513"/>
                        <a14:backgroundMark x1="62264" y1="75210" x2="62264" y2="75210"/>
                        <a14:backgroundMark x1="61321" y1="73950" x2="61321" y2="73950"/>
                        <a14:backgroundMark x1="61321" y1="61345" x2="61321" y2="61345"/>
                        <a14:backgroundMark x1="68868" y1="56723" x2="68868" y2="56723"/>
                        <a14:backgroundMark x1="72642" y1="52521" x2="72642" y2="52521"/>
                        <a14:backgroundMark x1="74057" y1="47059" x2="74057" y2="47059"/>
                        <a14:backgroundMark x1="81132" y1="38235" x2="82075" y2="37395"/>
                        <a14:backgroundMark x1="84906" y1="35714" x2="84906" y2="35714"/>
                        <a14:backgroundMark x1="89151" y1="44538" x2="89151" y2="47059"/>
                        <a14:backgroundMark x1="89151" y1="59244" x2="89151" y2="59244"/>
                        <a14:backgroundMark x1="89151" y1="59244" x2="86321" y2="62185"/>
                        <a14:backgroundMark x1="73585" y1="75210" x2="73585" y2="75210"/>
                        <a14:backgroundMark x1="73113" y1="76471" x2="72170" y2="77731"/>
                        <a14:backgroundMark x1="61792" y1="84454" x2="61792" y2="84454"/>
                        <a14:backgroundMark x1="61792" y1="84454" x2="57547" y2="86975"/>
                        <a14:backgroundMark x1="52830" y1="88655" x2="52830" y2="88655"/>
                        <a14:backgroundMark x1="44811" y1="90336" x2="44811" y2="90336"/>
                        <a14:backgroundMark x1="9434" y1="91176" x2="9434" y2="91176"/>
                        <a14:backgroundMark x1="77358" y1="71849" x2="77358" y2="71849"/>
                        <a14:backgroundMark x1="77358" y1="71849" x2="77358" y2="71849"/>
                        <a14:backgroundMark x1="75000" y1="64706" x2="75000" y2="64706"/>
                        <a14:backgroundMark x1="75000" y1="64706" x2="75000" y2="64706"/>
                        <a14:backgroundMark x1="83491" y1="77311" x2="83491" y2="77311"/>
                        <a14:backgroundMark x1="83491" y1="77311" x2="83491" y2="77311"/>
                        <a14:backgroundMark x1="85377" y1="81513" x2="85377" y2="815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2359" y="2195685"/>
            <a:ext cx="1023664" cy="1149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4637" y="2004592"/>
            <a:ext cx="1954641" cy="1531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" name="ZoneTexte 62"/>
          <p:cNvSpPr txBox="1"/>
          <p:nvPr/>
        </p:nvSpPr>
        <p:spPr>
          <a:xfrm>
            <a:off x="551328" y="3856765"/>
            <a:ext cx="451510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smtClean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fr-FR" sz="2600" smtClean="0">
                <a:latin typeface="Cursive standard" pitchFamily="2" charset="0"/>
              </a:rPr>
              <a:t>ouise </a:t>
            </a:r>
            <a:r>
              <a:rPr lang="fr-FR" sz="2600" smtClean="0">
                <a:latin typeface="Cursive standard" pitchFamily="2" charset="0"/>
              </a:rPr>
              <a:t>a </a:t>
            </a:r>
            <a:r>
              <a:rPr lang="fr-FR" sz="2600" dirty="0" smtClean="0">
                <a:latin typeface="Cursive standard" pitchFamily="2" charset="0"/>
              </a:rPr>
              <a:t>²sorti 4 crayon$. </a:t>
            </a:r>
          </a:p>
          <a:p>
            <a:r>
              <a:rPr lang="fr-F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fr-FR" sz="2600" dirty="0" smtClean="0">
                <a:latin typeface="Cursive standard" pitchFamily="2" charset="0"/>
              </a:rPr>
              <a:t>lle en a encore 10 dan$ ²sa ²trousse.</a:t>
            </a:r>
          </a:p>
          <a:p>
            <a:r>
              <a:rPr lang="fr-F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2600" dirty="0" smtClean="0">
                <a:latin typeface="Cursive standard" pitchFamily="2" charset="0"/>
              </a:rPr>
              <a:t>ombien en a-t-elle en tout ?</a:t>
            </a:r>
            <a:endParaRPr lang="fr-FR" sz="2600" dirty="0">
              <a:latin typeface="Cursive standard" pitchFamily="2" charset="0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5174" y="4315619"/>
            <a:ext cx="1071562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ZoneTexte 65"/>
          <p:cNvSpPr txBox="1"/>
          <p:nvPr/>
        </p:nvSpPr>
        <p:spPr>
          <a:xfrm>
            <a:off x="4417545" y="7201803"/>
            <a:ext cx="6466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dirty="0" smtClean="0"/>
              <a:t>Vivaldi</a:t>
            </a:r>
            <a:endParaRPr lang="fr-FR" sz="800" dirty="0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190" y="6620787"/>
            <a:ext cx="615400" cy="6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6181" y="6599084"/>
            <a:ext cx="605200" cy="6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ZoneTexte 67"/>
          <p:cNvSpPr txBox="1"/>
          <p:nvPr/>
        </p:nvSpPr>
        <p:spPr>
          <a:xfrm>
            <a:off x="9731987" y="7169947"/>
            <a:ext cx="6466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dirty="0" smtClean="0"/>
              <a:t>Relaxation</a:t>
            </a:r>
            <a:endParaRPr lang="fr-FR" sz="800" dirty="0"/>
          </a:p>
        </p:txBody>
      </p:sp>
    </p:spTree>
    <p:extLst>
      <p:ext uri="{BB962C8B-B14F-4D97-AF65-F5344CB8AC3E}">
        <p14:creationId xmlns:p14="http://schemas.microsoft.com/office/powerpoint/2010/main" val="2212331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Picture 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6" t="26330" r="19301" b="27922"/>
          <a:stretch/>
        </p:blipFill>
        <p:spPr bwMode="auto">
          <a:xfrm>
            <a:off x="8345928" y="854346"/>
            <a:ext cx="2046182" cy="666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6" name="Picture 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6" t="26330" r="19301" b="27922"/>
          <a:stretch/>
        </p:blipFill>
        <p:spPr bwMode="auto">
          <a:xfrm>
            <a:off x="2743096" y="780682"/>
            <a:ext cx="2046182" cy="666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Rectangle 30"/>
          <p:cNvSpPr/>
          <p:nvPr/>
        </p:nvSpPr>
        <p:spPr>
          <a:xfrm>
            <a:off x="5634732" y="1718047"/>
            <a:ext cx="4752528" cy="40068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Rectangle 43"/>
          <p:cNvSpPr/>
          <p:nvPr/>
        </p:nvSpPr>
        <p:spPr>
          <a:xfrm>
            <a:off x="5516510" y="6588943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tx1"/>
                </a:solidFill>
                <a:latin typeface="Script cole" panose="00000400000000000000" pitchFamily="2" charset="0"/>
              </a:rPr>
              <a:t>30</a:t>
            </a:r>
            <a:endParaRPr lang="fr-FR" sz="4400" b="1" dirty="0">
              <a:solidFill>
                <a:schemeClr val="tx1"/>
              </a:solidFill>
              <a:latin typeface="Script cole" panose="00000400000000000000" pitchFamily="2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213129" y="6574259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tx1"/>
                </a:solidFill>
                <a:latin typeface="Script cole" panose="00000400000000000000" pitchFamily="2" charset="0"/>
              </a:rPr>
              <a:t>29</a:t>
            </a:r>
            <a:endParaRPr lang="fr-FR" sz="4400" b="1" dirty="0">
              <a:solidFill>
                <a:schemeClr val="tx1"/>
              </a:solidFill>
              <a:latin typeface="Script cole" panose="00000400000000000000" pitchFamily="2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162124" y="6574259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bg1">
                    <a:lumMod val="65000"/>
                  </a:schemeClr>
                </a:solidFill>
                <a:latin typeface="Script cole" panose="00000400000000000000" pitchFamily="2" charset="0"/>
              </a:rPr>
              <a:t>28</a:t>
            </a:r>
            <a:endParaRPr lang="fr-FR" sz="4400" b="1" dirty="0">
              <a:solidFill>
                <a:schemeClr val="bg1">
                  <a:lumMod val="65000"/>
                </a:schemeClr>
              </a:solidFill>
              <a:latin typeface="Script cole" panose="00000400000000000000" pitchFamily="2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375873" y="180231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/>
          <p:cNvSpPr/>
          <p:nvPr/>
        </p:nvSpPr>
        <p:spPr>
          <a:xfrm>
            <a:off x="162124" y="188663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/>
          <p:nvPr/>
        </p:nvSpPr>
        <p:spPr>
          <a:xfrm>
            <a:off x="162124" y="180231"/>
            <a:ext cx="5040560" cy="7237016"/>
          </a:xfrm>
          <a:prstGeom prst="rect">
            <a:avLst/>
          </a:prstGeom>
          <a:noFill/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306140" y="1718047"/>
            <a:ext cx="4752528" cy="40068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59" y="297503"/>
            <a:ext cx="642578" cy="48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7" r="11046" b="-8014"/>
          <a:stretch/>
        </p:blipFill>
        <p:spPr bwMode="auto">
          <a:xfrm>
            <a:off x="4417545" y="276662"/>
            <a:ext cx="674783" cy="605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6" name="Rectangle 25"/>
          <p:cNvSpPr/>
          <p:nvPr/>
        </p:nvSpPr>
        <p:spPr>
          <a:xfrm>
            <a:off x="9704465" y="180231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/>
          <p:cNvSpPr/>
          <p:nvPr/>
        </p:nvSpPr>
        <p:spPr>
          <a:xfrm>
            <a:off x="5490716" y="188663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/>
          <p:cNvSpPr/>
          <p:nvPr/>
        </p:nvSpPr>
        <p:spPr>
          <a:xfrm>
            <a:off x="5490716" y="180231"/>
            <a:ext cx="5040560" cy="7237016"/>
          </a:xfrm>
          <a:prstGeom prst="rect">
            <a:avLst/>
          </a:prstGeom>
          <a:noFill/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7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6581" y="320180"/>
            <a:ext cx="642578" cy="48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9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7" r="11046" b="-8014"/>
          <a:stretch/>
        </p:blipFill>
        <p:spPr bwMode="auto">
          <a:xfrm>
            <a:off x="5548023" y="259200"/>
            <a:ext cx="674783" cy="605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11"/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38" r="67770" b="12170"/>
          <a:stretch/>
        </p:blipFill>
        <p:spPr bwMode="auto">
          <a:xfrm>
            <a:off x="820417" y="954897"/>
            <a:ext cx="973389" cy="716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12"/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87" r="41607" b="17174"/>
          <a:stretch/>
        </p:blipFill>
        <p:spPr bwMode="auto">
          <a:xfrm>
            <a:off x="5831284" y="1041746"/>
            <a:ext cx="1844637" cy="474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" name="Rectangle 39"/>
          <p:cNvSpPr/>
          <p:nvPr/>
        </p:nvSpPr>
        <p:spPr>
          <a:xfrm>
            <a:off x="1909274" y="1030003"/>
            <a:ext cx="776515" cy="486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 smtClean="0">
                <a:solidFill>
                  <a:schemeClr val="tx1"/>
                </a:solidFill>
                <a:latin typeface="Cursive Dumont maternelle gras" pitchFamily="50" charset="0"/>
              </a:rPr>
              <a:t>29</a:t>
            </a:r>
            <a:endParaRPr lang="fr-FR" sz="4000" b="1" dirty="0">
              <a:solidFill>
                <a:schemeClr val="tx1"/>
              </a:solidFill>
              <a:latin typeface="Cursive Dumont maternelle gras" pitchFamily="50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7594306" y="1104398"/>
            <a:ext cx="776515" cy="486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 smtClean="0">
                <a:solidFill>
                  <a:schemeClr val="tx1"/>
                </a:solidFill>
                <a:latin typeface="Cursive Dumont maternelle gras" pitchFamily="50" charset="0"/>
              </a:rPr>
              <a:t>30</a:t>
            </a:r>
            <a:endParaRPr lang="fr-FR" sz="4000" b="1" dirty="0">
              <a:solidFill>
                <a:schemeClr val="tx1"/>
              </a:solidFill>
              <a:latin typeface="Cursive Dumont maternelle gras" pitchFamily="50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306140" y="5957843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Rectangle 50"/>
          <p:cNvSpPr/>
          <p:nvPr/>
        </p:nvSpPr>
        <p:spPr>
          <a:xfrm>
            <a:off x="8160506" y="5940871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Rectangle 51"/>
          <p:cNvSpPr/>
          <p:nvPr/>
        </p:nvSpPr>
        <p:spPr>
          <a:xfrm>
            <a:off x="2831914" y="5960138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3" name="Picture 7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79" y="5902907"/>
            <a:ext cx="531699" cy="531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Rectangle 53"/>
          <p:cNvSpPr/>
          <p:nvPr/>
        </p:nvSpPr>
        <p:spPr>
          <a:xfrm>
            <a:off x="5667283" y="5948540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5" name="Picture 7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622" y="5893604"/>
            <a:ext cx="531699" cy="531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1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826" y="5777301"/>
            <a:ext cx="638874" cy="696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1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9442" y="5812690"/>
            <a:ext cx="638874" cy="696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1284" y="1816843"/>
            <a:ext cx="612070" cy="864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1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824" y="1790962"/>
            <a:ext cx="1209187" cy="635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230" y="2182874"/>
            <a:ext cx="1348649" cy="997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202910" y="2128446"/>
            <a:ext cx="1348649" cy="997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" name="ZoneTexte 64"/>
          <p:cNvSpPr txBox="1"/>
          <p:nvPr/>
        </p:nvSpPr>
        <p:spPr>
          <a:xfrm>
            <a:off x="410211" y="3673374"/>
            <a:ext cx="4698461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fr-FR" sz="2600" dirty="0" smtClean="0">
                <a:latin typeface="Cursive standard" pitchFamily="2" charset="0"/>
              </a:rPr>
              <a:t>l y a 6 bonbon$.</a:t>
            </a:r>
          </a:p>
          <a:p>
            <a:r>
              <a:rPr lang="fr-F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fr-FR" sz="2600" dirty="0" smtClean="0">
                <a:latin typeface="Cursive standard" pitchFamily="2" charset="0"/>
              </a:rPr>
              <a:t>ucie veut en ²prendre ²plu$ que ²son ²petit ²frère.</a:t>
            </a:r>
          </a:p>
          <a:p>
            <a:r>
              <a:rPr lang="fr-FR" sz="26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2600" dirty="0" smtClean="0">
                <a:latin typeface="Cursive standard" pitchFamily="2" charset="0"/>
              </a:rPr>
              <a:t>ombien doit elle en ²prendre ?</a:t>
            </a:r>
            <a:endParaRPr lang="fr-FR" sz="2600" dirty="0">
              <a:latin typeface="Cursive standard" pitchFamily="2" charset="0"/>
            </a:endParaRPr>
          </a:p>
        </p:txBody>
      </p:sp>
      <p:sp>
        <p:nvSpPr>
          <p:cNvPr id="68" name="Rectangle 67"/>
          <p:cNvSpPr/>
          <p:nvPr/>
        </p:nvSpPr>
        <p:spPr>
          <a:xfrm rot="16200000">
            <a:off x="10031130" y="6837767"/>
            <a:ext cx="115786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800" dirty="0" smtClean="0"/>
              <a:t>Moto dans les bois</a:t>
            </a:r>
            <a:endParaRPr lang="fr-FR" sz="800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9602" y="2431882"/>
            <a:ext cx="2174000" cy="21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7234" y="6596675"/>
            <a:ext cx="615403" cy="6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" name="ZoneTexte 68"/>
          <p:cNvSpPr txBox="1"/>
          <p:nvPr/>
        </p:nvSpPr>
        <p:spPr>
          <a:xfrm>
            <a:off x="4407568" y="7156445"/>
            <a:ext cx="6466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dirty="0" smtClean="0"/>
              <a:t>harpe</a:t>
            </a:r>
            <a:endParaRPr lang="fr-FR" sz="800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6581" y="6639489"/>
            <a:ext cx="609164" cy="6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ZoneTexte 69"/>
          <p:cNvSpPr txBox="1"/>
          <p:nvPr/>
        </p:nvSpPr>
        <p:spPr>
          <a:xfrm>
            <a:off x="9781702" y="7187119"/>
            <a:ext cx="6466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dirty="0" smtClean="0"/>
              <a:t>Icare</a:t>
            </a:r>
            <a:endParaRPr lang="fr-FR" sz="800" dirty="0"/>
          </a:p>
        </p:txBody>
      </p:sp>
    </p:spTree>
    <p:extLst>
      <p:ext uri="{BB962C8B-B14F-4D97-AF65-F5344CB8AC3E}">
        <p14:creationId xmlns:p14="http://schemas.microsoft.com/office/powerpoint/2010/main" val="151286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37" t="21692" r="19647" b="30453"/>
          <a:stretch/>
        </p:blipFill>
        <p:spPr bwMode="auto">
          <a:xfrm>
            <a:off x="8144548" y="830391"/>
            <a:ext cx="1917940" cy="688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37" t="21692" r="19647" b="30453"/>
          <a:stretch/>
        </p:blipFill>
        <p:spPr bwMode="auto">
          <a:xfrm>
            <a:off x="2797998" y="823412"/>
            <a:ext cx="1917940" cy="688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Rectangle 39"/>
          <p:cNvSpPr/>
          <p:nvPr/>
        </p:nvSpPr>
        <p:spPr>
          <a:xfrm>
            <a:off x="2275318" y="6586958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tx1"/>
                </a:solidFill>
                <a:latin typeface="Script cole" panose="00000400000000000000" pitchFamily="2" charset="0"/>
              </a:rPr>
              <a:t>3</a:t>
            </a:r>
            <a:endParaRPr lang="fr-FR" sz="4400" b="1" dirty="0">
              <a:solidFill>
                <a:schemeClr val="tx1"/>
              </a:solidFill>
              <a:latin typeface="Script cole" panose="00000400000000000000" pitchFamily="2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62124" y="6588944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bg1">
                    <a:lumMod val="65000"/>
                  </a:schemeClr>
                </a:solidFill>
                <a:latin typeface="Script cole" panose="00000400000000000000" pitchFamily="2" charset="0"/>
              </a:rPr>
              <a:t>1</a:t>
            </a:r>
            <a:endParaRPr lang="fr-FR" sz="4400" b="1" dirty="0">
              <a:solidFill>
                <a:schemeClr val="bg1">
                  <a:lumMod val="65000"/>
                </a:schemeClr>
              </a:solidFill>
              <a:latin typeface="Script cole" panose="00000400000000000000" pitchFamily="2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213129" y="6588944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bg1">
                    <a:lumMod val="65000"/>
                  </a:schemeClr>
                </a:solidFill>
                <a:latin typeface="Script cole" panose="00000400000000000000" pitchFamily="2" charset="0"/>
              </a:rPr>
              <a:t>2</a:t>
            </a:r>
            <a:endParaRPr lang="fr-FR" sz="4400" b="1" dirty="0">
              <a:solidFill>
                <a:schemeClr val="bg1">
                  <a:lumMod val="65000"/>
                </a:schemeClr>
              </a:solidFill>
              <a:latin typeface="Script cole" panose="00000400000000000000" pitchFamily="2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490716" y="6588944"/>
            <a:ext cx="1008112" cy="828304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b="1" dirty="0" smtClean="0">
                <a:solidFill>
                  <a:schemeClr val="tx1"/>
                </a:solidFill>
                <a:latin typeface="Script cole" panose="00000400000000000000" pitchFamily="2" charset="0"/>
              </a:rPr>
              <a:t>4</a:t>
            </a:r>
            <a:endParaRPr lang="fr-FR" sz="4400" b="1" dirty="0">
              <a:solidFill>
                <a:schemeClr val="tx1"/>
              </a:solidFill>
              <a:latin typeface="Script cole" panose="00000400000000000000" pitchFamily="2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375873" y="180231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/>
          <p:cNvSpPr/>
          <p:nvPr/>
        </p:nvSpPr>
        <p:spPr>
          <a:xfrm>
            <a:off x="162124" y="188663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/>
          <p:cNvSpPr/>
          <p:nvPr/>
        </p:nvSpPr>
        <p:spPr>
          <a:xfrm>
            <a:off x="162124" y="180231"/>
            <a:ext cx="5040560" cy="7237016"/>
          </a:xfrm>
          <a:prstGeom prst="rect">
            <a:avLst/>
          </a:prstGeom>
          <a:noFill/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306140" y="1718047"/>
            <a:ext cx="4752528" cy="40068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59" y="297503"/>
            <a:ext cx="642578" cy="48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7" r="11046" b="-8014"/>
          <a:stretch/>
        </p:blipFill>
        <p:spPr bwMode="auto">
          <a:xfrm>
            <a:off x="4417545" y="276662"/>
            <a:ext cx="674783" cy="605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Rectangle 25"/>
          <p:cNvSpPr/>
          <p:nvPr/>
        </p:nvSpPr>
        <p:spPr>
          <a:xfrm>
            <a:off x="9704465" y="180231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/>
          <p:cNvSpPr/>
          <p:nvPr/>
        </p:nvSpPr>
        <p:spPr>
          <a:xfrm>
            <a:off x="5490716" y="188663"/>
            <a:ext cx="826811" cy="700861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/>
          <p:cNvSpPr/>
          <p:nvPr/>
        </p:nvSpPr>
        <p:spPr>
          <a:xfrm>
            <a:off x="5490716" y="180231"/>
            <a:ext cx="5040560" cy="7237016"/>
          </a:xfrm>
          <a:prstGeom prst="rect">
            <a:avLst/>
          </a:prstGeom>
          <a:noFill/>
          <a:ln w="762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/>
          <p:cNvSpPr/>
          <p:nvPr/>
        </p:nvSpPr>
        <p:spPr>
          <a:xfrm>
            <a:off x="5634732" y="1718047"/>
            <a:ext cx="4752528" cy="400680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7" name="Picture 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96581" y="297503"/>
            <a:ext cx="642578" cy="483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9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7" r="11046" b="-8014"/>
          <a:stretch/>
        </p:blipFill>
        <p:spPr bwMode="auto">
          <a:xfrm>
            <a:off x="5548023" y="266716"/>
            <a:ext cx="674783" cy="605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50000"/>
          <a:stretch/>
        </p:blipFill>
        <p:spPr bwMode="auto">
          <a:xfrm>
            <a:off x="5724209" y="1819666"/>
            <a:ext cx="774619" cy="774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Rectangle 40"/>
          <p:cNvSpPr/>
          <p:nvPr/>
        </p:nvSpPr>
        <p:spPr>
          <a:xfrm>
            <a:off x="1912248" y="1085161"/>
            <a:ext cx="885750" cy="486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 smtClean="0">
                <a:solidFill>
                  <a:schemeClr val="tx1"/>
                </a:solidFill>
                <a:latin typeface="Cursive Dumont maternelle gras" pitchFamily="50" charset="0"/>
              </a:rPr>
              <a:t>3</a:t>
            </a:r>
            <a:endParaRPr lang="fr-FR" sz="2800" b="1" dirty="0">
              <a:solidFill>
                <a:schemeClr val="tx1"/>
              </a:solidFill>
              <a:latin typeface="Cursive standard" pitchFamily="2" charset="0"/>
            </a:endParaRPr>
          </a:p>
        </p:txBody>
      </p:sp>
      <p:pic>
        <p:nvPicPr>
          <p:cNvPr id="42" name="Picture 7"/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40"/>
          <a:stretch/>
        </p:blipFill>
        <p:spPr bwMode="auto">
          <a:xfrm>
            <a:off x="800710" y="755992"/>
            <a:ext cx="1189413" cy="914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" name="Picture 10"/>
          <p:cNvPicPr>
            <a:picLocks noChangeAspect="1" noChangeArrowheads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034" r="58660"/>
          <a:stretch/>
        </p:blipFill>
        <p:spPr bwMode="auto">
          <a:xfrm>
            <a:off x="6018417" y="994809"/>
            <a:ext cx="1349616" cy="666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5" name="Rectangle 44"/>
          <p:cNvSpPr/>
          <p:nvPr/>
        </p:nvSpPr>
        <p:spPr>
          <a:xfrm>
            <a:off x="7368033" y="1085161"/>
            <a:ext cx="776515" cy="486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b="1" dirty="0" smtClean="0">
                <a:solidFill>
                  <a:schemeClr val="tx1"/>
                </a:solidFill>
                <a:latin typeface="Cursive Dumont maternelle gras" pitchFamily="50" charset="0"/>
              </a:rPr>
              <a:t>4</a:t>
            </a:r>
            <a:endParaRPr lang="fr-FR" sz="4000" b="1" dirty="0">
              <a:solidFill>
                <a:schemeClr val="tx1"/>
              </a:solidFill>
              <a:latin typeface="Cursive Dumont maternelle gras" pitchFamily="50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847"/>
          <a:stretch/>
        </p:blipFill>
        <p:spPr bwMode="auto">
          <a:xfrm>
            <a:off x="1395417" y="2761018"/>
            <a:ext cx="2980456" cy="13941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Rectangle 50"/>
          <p:cNvSpPr/>
          <p:nvPr/>
        </p:nvSpPr>
        <p:spPr>
          <a:xfrm>
            <a:off x="306140" y="5957843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Rectangle 51"/>
          <p:cNvSpPr/>
          <p:nvPr/>
        </p:nvSpPr>
        <p:spPr>
          <a:xfrm>
            <a:off x="8160506" y="5940871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Rectangle 52"/>
          <p:cNvSpPr/>
          <p:nvPr/>
        </p:nvSpPr>
        <p:spPr>
          <a:xfrm>
            <a:off x="2831914" y="5960138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4" name="Picture 7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479" y="5902907"/>
            <a:ext cx="531699" cy="531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" name="Rectangle 54"/>
          <p:cNvSpPr/>
          <p:nvPr/>
        </p:nvSpPr>
        <p:spPr>
          <a:xfrm>
            <a:off x="5667283" y="5948540"/>
            <a:ext cx="2226754" cy="440432"/>
          </a:xfrm>
          <a:prstGeom prst="rect">
            <a:avLst/>
          </a:prstGeom>
          <a:solidFill>
            <a:srgbClr val="FFB66D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6" name="Picture 7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622" y="5893604"/>
            <a:ext cx="531699" cy="531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12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826" y="5777301"/>
            <a:ext cx="638874" cy="696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12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9442" y="5812690"/>
            <a:ext cx="638874" cy="696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" name="ZoneTexte 58"/>
          <p:cNvSpPr txBox="1"/>
          <p:nvPr/>
        </p:nvSpPr>
        <p:spPr>
          <a:xfrm>
            <a:off x="5724209" y="2502745"/>
            <a:ext cx="466305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smtClean="0">
                <a:latin typeface="Script cole" panose="00000400000000000000" pitchFamily="2" charset="0"/>
              </a:rPr>
              <a:t>        J</a:t>
            </a:r>
            <a:r>
              <a:rPr lang="fr-FR" sz="3200" dirty="0" smtClean="0">
                <a:latin typeface="Cursive standard" pitchFamily="2" charset="0"/>
              </a:rPr>
              <a:t>e ²suis un animal.</a:t>
            </a:r>
            <a:endParaRPr lang="fr-FR" sz="3200" dirty="0" smtClean="0">
              <a:latin typeface="Script cole" panose="00000400000000000000" pitchFamily="2" charset="0"/>
            </a:endParaRPr>
          </a:p>
          <a:p>
            <a:r>
              <a:rPr lang="fr-FR" sz="3200" dirty="0" smtClean="0">
                <a:latin typeface="Script cole" panose="00000400000000000000" pitchFamily="2" charset="0"/>
              </a:rPr>
              <a:t>J</a:t>
            </a:r>
            <a:r>
              <a:rPr lang="fr-FR" sz="3200" dirty="0" smtClean="0">
                <a:latin typeface="Cursive standard" pitchFamily="2" charset="0"/>
              </a:rPr>
              <a:t>e ²sui$ rejeté ²parce que je ²suis différent de$ autre$. </a:t>
            </a:r>
            <a:r>
              <a:rPr lang="fr-FR" sz="3200" dirty="0" smtClean="0">
                <a:latin typeface="Script cole" panose="00000400000000000000" pitchFamily="2" charset="0"/>
              </a:rPr>
              <a:t>Q</a:t>
            </a:r>
            <a:r>
              <a:rPr lang="fr-FR" sz="3200" dirty="0" smtClean="0">
                <a:latin typeface="Cursive standard" pitchFamily="2" charset="0"/>
              </a:rPr>
              <a:t>ui ²sui$-²je ?</a:t>
            </a:r>
            <a:endParaRPr lang="fr-FR" sz="3200" dirty="0">
              <a:latin typeface="Cursive standard" pitchFamily="2" charset="0"/>
            </a:endParaRPr>
          </a:p>
        </p:txBody>
      </p:sp>
      <p:pic>
        <p:nvPicPr>
          <p:cNvPr id="44" name="Picture 13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59" y="1816843"/>
            <a:ext cx="1209187" cy="635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661" y="2504798"/>
            <a:ext cx="467848" cy="474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318" y="1789499"/>
            <a:ext cx="467848" cy="474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9374" y="1783816"/>
            <a:ext cx="467848" cy="474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156" y="2290270"/>
            <a:ext cx="467848" cy="474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9442" y="2284246"/>
            <a:ext cx="467848" cy="474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ZoneTexte 63"/>
          <p:cNvSpPr txBox="1"/>
          <p:nvPr/>
        </p:nvSpPr>
        <p:spPr>
          <a:xfrm>
            <a:off x="360207" y="4482325"/>
            <a:ext cx="469846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fr-FR" sz="2200" dirty="0" smtClean="0">
                <a:latin typeface="Cursive standard" pitchFamily="2" charset="0"/>
              </a:rPr>
              <a:t>uc a 1 ²bonbon. </a:t>
            </a:r>
            <a:r>
              <a:rPr lang="fr-F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fr-FR" sz="2200" dirty="0" smtClean="0">
                <a:latin typeface="Cursive standard" pitchFamily="2" charset="0"/>
              </a:rPr>
              <a:t>aman a 4 ²bonbon$. </a:t>
            </a:r>
            <a:r>
              <a:rPr lang="fr-F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fr-FR" sz="2200" dirty="0" smtClean="0">
                <a:latin typeface="Cursive standard" pitchFamily="2" charset="0"/>
              </a:rPr>
              <a:t>apa en a 2 de </a:t>
            </a:r>
            <a:r>
              <a:rPr lang="fr-FR" sz="2200" dirty="0" err="1" smtClean="0">
                <a:latin typeface="Cursive standard" pitchFamily="2" charset="0"/>
              </a:rPr>
              <a:t>moin</a:t>
            </a:r>
            <a:r>
              <a:rPr lang="fr-FR" sz="2200" dirty="0" smtClean="0">
                <a:latin typeface="Cursive standard" pitchFamily="2" charset="0"/>
              </a:rPr>
              <a:t>$ que maman.</a:t>
            </a:r>
          </a:p>
          <a:p>
            <a:r>
              <a:rPr lang="fr-FR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fr-FR" sz="2200" dirty="0" smtClean="0">
                <a:latin typeface="Cursive standard" pitchFamily="2" charset="0"/>
              </a:rPr>
              <a:t>ombien en a—il ?</a:t>
            </a:r>
            <a:endParaRPr lang="fr-FR" sz="2200" dirty="0">
              <a:latin typeface="Cursive standard" pitchFamily="2" charset="0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5512" y="4406135"/>
            <a:ext cx="1172358" cy="1091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ZoneTexte 65"/>
          <p:cNvSpPr txBox="1"/>
          <p:nvPr/>
        </p:nvSpPr>
        <p:spPr>
          <a:xfrm>
            <a:off x="4375873" y="7164606"/>
            <a:ext cx="68836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dirty="0" smtClean="0"/>
              <a:t>Tchaïkovski</a:t>
            </a:r>
            <a:endParaRPr lang="fr-FR" sz="800" dirty="0"/>
          </a:p>
        </p:txBody>
      </p:sp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7545" y="6599351"/>
            <a:ext cx="608033" cy="6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" name="Picture 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1493" y="6588944"/>
            <a:ext cx="618806" cy="6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ZoneTexte 67"/>
          <p:cNvSpPr txBox="1"/>
          <p:nvPr/>
        </p:nvSpPr>
        <p:spPr>
          <a:xfrm>
            <a:off x="9731987" y="7169947"/>
            <a:ext cx="64669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" dirty="0" smtClean="0"/>
              <a:t>Relaxation</a:t>
            </a:r>
            <a:endParaRPr lang="fr-FR" sz="800" dirty="0"/>
          </a:p>
        </p:txBody>
      </p:sp>
    </p:spTree>
    <p:extLst>
      <p:ext uri="{BB962C8B-B14F-4D97-AF65-F5344CB8AC3E}">
        <p14:creationId xmlns:p14="http://schemas.microsoft.com/office/powerpoint/2010/main" val="2212331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5089</TotalTime>
  <Words>665</Words>
  <Application>Microsoft Office PowerPoint</Application>
  <PresentationFormat>Personnalisé</PresentationFormat>
  <Paragraphs>184</Paragraphs>
  <Slides>17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18" baseType="lpstr"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Nathalie</dc:creator>
  <cp:lastModifiedBy>Nathalie</cp:lastModifiedBy>
  <cp:revision>118</cp:revision>
  <cp:lastPrinted>2018-11-02T16:55:53Z</cp:lastPrinted>
  <dcterms:created xsi:type="dcterms:W3CDTF">2018-07-28T10:40:52Z</dcterms:created>
  <dcterms:modified xsi:type="dcterms:W3CDTF">2018-11-02T16:59:56Z</dcterms:modified>
</cp:coreProperties>
</file>