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65" r:id="rId4"/>
    <p:sldId id="266" r:id="rId5"/>
    <p:sldId id="264" r:id="rId6"/>
    <p:sldId id="268" r:id="rId7"/>
    <p:sldId id="269" r:id="rId8"/>
    <p:sldId id="270" r:id="rId9"/>
    <p:sldId id="273" r:id="rId10"/>
    <p:sldId id="271" r:id="rId11"/>
    <p:sldId id="274" r:id="rId12"/>
    <p:sldId id="272" r:id="rId13"/>
    <p:sldId id="275" r:id="rId14"/>
  </p:sldIdLst>
  <p:sldSz cx="7561263" cy="10693400"/>
  <p:notesSz cx="6858000" cy="9945688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4" autoAdjust="0"/>
    <p:restoredTop sz="94660"/>
  </p:normalViewPr>
  <p:slideViewPr>
    <p:cSldViewPr>
      <p:cViewPr>
        <p:scale>
          <a:sx n="80" d="100"/>
          <a:sy n="80" d="100"/>
        </p:scale>
        <p:origin x="-1810" y="-48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18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35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111436" y="571801"/>
            <a:ext cx="1275964" cy="1216374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3548" y="571801"/>
            <a:ext cx="3701869" cy="1216374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47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55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8" y="6871500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8" y="4532321"/>
            <a:ext cx="6427074" cy="2339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55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3548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98485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48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4" y="3391194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94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69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68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4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4" cy="731458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17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0" y="7485381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0" y="8369073"/>
            <a:ext cx="4536758" cy="125498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70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4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AE0DF-3BDB-4512-AF10-D34168D6EC91}" type="datetimeFigureOut">
              <a:rPr lang="fr-FR" smtClean="0"/>
              <a:t>05/11/2016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74B83-4997-4C25-A651-40DD0D5B75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20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2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2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69.gif"/><Relationship Id="rId4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55" y="306140"/>
            <a:ext cx="3960000" cy="39600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96255" y="450156"/>
            <a:ext cx="39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ursive standard" pitchFamily="2" charset="0"/>
              </a:rPr>
              <a:t>Les ²animaux </a:t>
            </a:r>
          </a:p>
          <a:p>
            <a:pPr algn="ctr"/>
            <a:r>
              <a:rPr lang="fr-FR" sz="2800" b="1" smtClean="0">
                <a:latin typeface="Cursive standard" pitchFamily="2" charset="0"/>
              </a:rPr>
              <a:t>²de ²la ²forêt</a:t>
            </a:r>
            <a:endParaRPr lang="fr-FR" sz="2800" b="1" dirty="0">
              <a:latin typeface="Cursive standard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4642" b="7167"/>
          <a:stretch/>
        </p:blipFill>
        <p:spPr bwMode="auto">
          <a:xfrm>
            <a:off x="618563" y="1524110"/>
            <a:ext cx="444906" cy="4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1267383" y="2068393"/>
            <a:ext cx="539208" cy="4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3"/>
          <a:stretch/>
        </p:blipFill>
        <p:spPr bwMode="auto">
          <a:xfrm>
            <a:off x="1098772" y="1524110"/>
            <a:ext cx="477640" cy="4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3468131" y="1526005"/>
            <a:ext cx="686380" cy="4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82" y="1519149"/>
            <a:ext cx="656804" cy="44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4" y="2068393"/>
            <a:ext cx="583596" cy="4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1919040" y="2068393"/>
            <a:ext cx="402163" cy="43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2402018" y="2067667"/>
            <a:ext cx="313531" cy="4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20" y="1524110"/>
            <a:ext cx="443342" cy="44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06447" y="3342810"/>
            <a:ext cx="39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ursive standard" pitchFamily="2" charset="0"/>
              </a:rPr>
              <a:t>²cerf, ²chevreuil, ²biche, ²hérisson, ²our$, ²sanglier, ²loup, ²renard, </a:t>
            </a:r>
          </a:p>
          <a:p>
            <a:pPr algn="ctr"/>
            <a:r>
              <a:rPr lang="fr-FR" sz="1200" dirty="0" smtClean="0">
                <a:latin typeface="Cursive standard" pitchFamily="2" charset="0"/>
              </a:rPr>
              <a:t>²lapin, ²lièvre, ²faisan, ²blaireau, écureuil, ²raton ²laveur, ²hibou, ²chouette, ²belette, ²chauve-²souri$</a:t>
            </a:r>
            <a:endParaRPr lang="fr-FR" sz="1200" dirty="0">
              <a:latin typeface="Cursive standard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90" y="2067667"/>
            <a:ext cx="545272" cy="43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3508098" y="2068394"/>
            <a:ext cx="643819" cy="43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r="4771"/>
          <a:stretch/>
        </p:blipFill>
        <p:spPr bwMode="auto">
          <a:xfrm>
            <a:off x="1652433" y="1519149"/>
            <a:ext cx="493980" cy="44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/>
          <a:stretch/>
        </p:blipFill>
        <p:spPr bwMode="auto">
          <a:xfrm>
            <a:off x="622584" y="2599510"/>
            <a:ext cx="454069" cy="43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32" y="2599510"/>
            <a:ext cx="401571" cy="4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2"/>
          <a:stretch/>
        </p:blipFill>
        <p:spPr bwMode="auto">
          <a:xfrm>
            <a:off x="1824955" y="2595679"/>
            <a:ext cx="273876" cy="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83" y="2599510"/>
            <a:ext cx="547056" cy="43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b="19767"/>
          <a:stretch/>
        </p:blipFill>
        <p:spPr bwMode="auto">
          <a:xfrm>
            <a:off x="1151730" y="2599510"/>
            <a:ext cx="575641" cy="4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13274" r="4641" b="34891"/>
          <a:stretch/>
        </p:blipFill>
        <p:spPr bwMode="auto">
          <a:xfrm>
            <a:off x="2738706" y="2599510"/>
            <a:ext cx="781440" cy="43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05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58727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²chauve-souris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²chauve-souris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²hibou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²chouette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²hibou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²chouette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1193" y="-542155"/>
            <a:ext cx="1154461" cy="316835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2073" y="-234330"/>
            <a:ext cx="1630680" cy="28575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8025" y="3586794"/>
            <a:ext cx="1860797" cy="211882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599" y="7070410"/>
            <a:ext cx="1762472" cy="216565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8688" y="6960386"/>
            <a:ext cx="1762472" cy="2165652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-1691977" y="4755702"/>
            <a:ext cx="864096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1188343" y="3834532"/>
            <a:ext cx="864096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1155958" y="5023560"/>
            <a:ext cx="711696" cy="398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 rot="16382019">
            <a:off x="5052887" y="1557485"/>
            <a:ext cx="661882" cy="257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-1539577" y="4908102"/>
            <a:ext cx="864096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2238043" y="8670667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734204" y="8583549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-1619969" y="7872762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-1467569" y="8025162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 rot="5400000">
            <a:off x="411127" y="8264398"/>
            <a:ext cx="1093610" cy="3960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 rot="5400000">
            <a:off x="4007915" y="8179618"/>
            <a:ext cx="1093610" cy="3960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23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698711"/>
              </p:ext>
            </p:extLst>
          </p:nvPr>
        </p:nvGraphicFramePr>
        <p:xfrm>
          <a:off x="91815" y="209384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8001" y="622764"/>
            <a:ext cx="983811" cy="270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4351" y="863276"/>
            <a:ext cx="1355904" cy="237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7"/>
          <a:stretch/>
        </p:blipFill>
        <p:spPr>
          <a:xfrm rot="16200000">
            <a:off x="305399" y="3989221"/>
            <a:ext cx="3249015" cy="30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2376" y="7759407"/>
            <a:ext cx="1875061" cy="2304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98773" y="7744149"/>
            <a:ext cx="1875061" cy="2304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5231816">
            <a:off x="345858" y="6245684"/>
            <a:ext cx="864096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74023" y="4441622"/>
            <a:ext cx="864096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017781" y="9432644"/>
            <a:ext cx="864096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rot="5400000">
            <a:off x="5117009" y="2497466"/>
            <a:ext cx="864096" cy="2464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217811" y="9466598"/>
            <a:ext cx="1062096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6487705">
            <a:off x="268850" y="8965990"/>
            <a:ext cx="1205388" cy="5414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16487705">
            <a:off x="3985752" y="8942644"/>
            <a:ext cx="1205388" cy="5414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915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19127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²loup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²loup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²raton laveur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²belette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²raton laveur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²belette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000" dirty="0" smtClean="0">
                          <a:latin typeface="Cursive standard" pitchFamily="2" charset="0"/>
                        </a:rPr>
                        <a:t>²lapin</a:t>
                      </a:r>
                      <a:r>
                        <a:rPr lang="fr-FR" sz="4000" baseline="0" dirty="0" smtClean="0">
                          <a:latin typeface="Cursive standard" pitchFamily="2" charset="0"/>
                        </a:rPr>
                        <a:t> de garenne</a:t>
                      </a:r>
                      <a:endParaRPr lang="fr-FR" sz="40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²lièvre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000" dirty="0" smtClean="0">
                          <a:latin typeface="Cursive standard" pitchFamily="2" charset="0"/>
                        </a:rPr>
                        <a:t>²lapin</a:t>
                      </a:r>
                      <a:r>
                        <a:rPr lang="fr-FR" sz="4000" baseline="0" dirty="0" smtClean="0">
                          <a:latin typeface="Cursive standard" pitchFamily="2" charset="0"/>
                        </a:rPr>
                        <a:t> de garenne</a:t>
                      </a:r>
                      <a:endParaRPr lang="fr-FR" sz="40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²lièvre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3308" y="-135046"/>
            <a:ext cx="1605293" cy="22507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54574" y="-110210"/>
            <a:ext cx="1823011" cy="24187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0454" y="6337270"/>
            <a:ext cx="899160" cy="32385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7919" y="3529670"/>
            <a:ext cx="1036320" cy="21564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5444" y="6615399"/>
            <a:ext cx="1592580" cy="298704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7670" y="3779584"/>
            <a:ext cx="1805729" cy="1656632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>
          <a:xfrm>
            <a:off x="161963" y="7506940"/>
            <a:ext cx="317642" cy="523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 rot="5400000">
            <a:off x="5214911" y="4704507"/>
            <a:ext cx="864096" cy="2762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 rot="16200000">
            <a:off x="-2474908" y="5044613"/>
            <a:ext cx="754632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 rot="16200000">
            <a:off x="615019" y="1461336"/>
            <a:ext cx="660329" cy="2891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 rot="18152018">
            <a:off x="6408729" y="1595206"/>
            <a:ext cx="541764" cy="2891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1095919" y="3705034"/>
            <a:ext cx="1460575" cy="4032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 rot="5400000">
            <a:off x="2362576" y="4198566"/>
            <a:ext cx="678540" cy="354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 rot="5400000">
            <a:off x="1170094" y="4920334"/>
            <a:ext cx="678540" cy="354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 rot="5400000">
            <a:off x="1006265" y="3972215"/>
            <a:ext cx="431905" cy="354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 rot="5400000">
            <a:off x="2201485" y="4017638"/>
            <a:ext cx="431905" cy="354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 rot="5400000">
            <a:off x="1847474" y="5097688"/>
            <a:ext cx="431905" cy="354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 rot="5400000">
            <a:off x="2739001" y="5058039"/>
            <a:ext cx="431905" cy="354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1985388" y="5348805"/>
            <a:ext cx="1065927" cy="1619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6639671" y="7397476"/>
            <a:ext cx="317642" cy="523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51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16012"/>
              </p:ext>
            </p:extLst>
          </p:nvPr>
        </p:nvGraphicFramePr>
        <p:xfrm>
          <a:off x="155391" y="154262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5944" y="730540"/>
            <a:ext cx="1692087" cy="23724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1880" y="194669"/>
            <a:ext cx="2605059" cy="34563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9733">
            <a:off x="5128098" y="4133842"/>
            <a:ext cx="1072621" cy="223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3093" y="7063032"/>
            <a:ext cx="899160" cy="3238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0113" y="7675475"/>
            <a:ext cx="1094048" cy="205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8601" y="4153165"/>
            <a:ext cx="2328143" cy="2135911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16568655">
            <a:off x="502368" y="2449090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16568655">
            <a:off x="6900353" y="2763306"/>
            <a:ext cx="583143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rot="16568655">
            <a:off x="1019176" y="5766933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16568655">
            <a:off x="2453471" y="4795975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5977350">
            <a:off x="1826912" y="6181907"/>
            <a:ext cx="864096" cy="17055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16200000">
            <a:off x="2751381" y="6052103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145899" y="6200645"/>
            <a:ext cx="110583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 rot="16568655">
            <a:off x="2061431" y="4334409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 rot="16568655">
            <a:off x="693555" y="4262349"/>
            <a:ext cx="86409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 rot="263669">
            <a:off x="1097898" y="4060119"/>
            <a:ext cx="1393646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 rot="16200000">
            <a:off x="5325647" y="5291173"/>
            <a:ext cx="864096" cy="2593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 rot="16200000">
            <a:off x="6228364" y="8062251"/>
            <a:ext cx="754632" cy="3408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 rot="16200000">
            <a:off x="90839" y="8259425"/>
            <a:ext cx="829544" cy="2173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82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882845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r="4771"/>
          <a:stretch/>
        </p:blipFill>
        <p:spPr bwMode="auto">
          <a:xfrm>
            <a:off x="278013" y="3804043"/>
            <a:ext cx="3364035" cy="305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5081" r="17376" b="3879"/>
          <a:stretch/>
        </p:blipFill>
        <p:spPr bwMode="auto">
          <a:xfrm>
            <a:off x="10403792" y="320040"/>
            <a:ext cx="252726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4642" b="7167"/>
          <a:stretch/>
        </p:blipFill>
        <p:spPr bwMode="auto">
          <a:xfrm>
            <a:off x="252239" y="162455"/>
            <a:ext cx="3415582" cy="3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533"/>
          <a:stretch/>
        </p:blipFill>
        <p:spPr bwMode="auto">
          <a:xfrm>
            <a:off x="9541271" y="3944078"/>
            <a:ext cx="3389789" cy="277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3"/>
          <a:stretch/>
        </p:blipFill>
        <p:spPr bwMode="auto">
          <a:xfrm>
            <a:off x="3867422" y="232806"/>
            <a:ext cx="3456384" cy="320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72" y="7264912"/>
            <a:ext cx="3493974" cy="302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137213" y="7630873"/>
            <a:ext cx="3556348" cy="229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3833489" y="3906539"/>
            <a:ext cx="35242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/>
          <a:stretch/>
        </p:blipFill>
        <p:spPr bwMode="auto">
          <a:xfrm>
            <a:off x="9613279" y="3974279"/>
            <a:ext cx="3441159" cy="229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7"/>
          <a:stretch/>
        </p:blipFill>
        <p:spPr bwMode="auto">
          <a:xfrm>
            <a:off x="10477375" y="4482604"/>
            <a:ext cx="343609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0"/>
          <a:stretch/>
        </p:blipFill>
        <p:spPr bwMode="auto">
          <a:xfrm>
            <a:off x="9829303" y="1004925"/>
            <a:ext cx="3500865" cy="301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9" t="15361" r="15139" b="12955"/>
          <a:stretch/>
        </p:blipFill>
        <p:spPr bwMode="auto">
          <a:xfrm>
            <a:off x="9109223" y="4652134"/>
            <a:ext cx="3456384" cy="323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3867422" y="7578947"/>
            <a:ext cx="3456385" cy="23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56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250491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/>
          <a:stretch/>
        </p:blipFill>
        <p:spPr bwMode="auto">
          <a:xfrm>
            <a:off x="180231" y="162124"/>
            <a:ext cx="3456385" cy="332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7334"/>
          <a:stretch/>
        </p:blipFill>
        <p:spPr bwMode="auto">
          <a:xfrm>
            <a:off x="3852639" y="447904"/>
            <a:ext cx="3521869" cy="275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3917458"/>
            <a:ext cx="3456385" cy="276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3"/>
          <a:stretch/>
        </p:blipFill>
        <p:spPr bwMode="auto">
          <a:xfrm>
            <a:off x="-5220369" y="3105649"/>
            <a:ext cx="349086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265" y="6210796"/>
            <a:ext cx="28575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6" r="20798"/>
          <a:stretch/>
        </p:blipFill>
        <p:spPr bwMode="auto">
          <a:xfrm>
            <a:off x="-5397659" y="5922764"/>
            <a:ext cx="2226787" cy="326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03" y="7142646"/>
            <a:ext cx="3009719" cy="320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6473" y="7290916"/>
            <a:ext cx="3135855" cy="313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2"/>
          <a:stretch/>
        </p:blipFill>
        <p:spPr bwMode="auto">
          <a:xfrm>
            <a:off x="888990" y="7139143"/>
            <a:ext cx="2038866" cy="320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1" y="3989674"/>
            <a:ext cx="3275844" cy="26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22122" b="5723"/>
          <a:stretch/>
        </p:blipFill>
        <p:spPr bwMode="auto">
          <a:xfrm>
            <a:off x="-5500686" y="2466380"/>
            <a:ext cx="4051497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37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655663"/>
              </p:ext>
            </p:extLst>
          </p:nvPr>
        </p:nvGraphicFramePr>
        <p:xfrm>
          <a:off x="90114" y="108221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522164"/>
            <a:ext cx="3423736" cy="25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92" y="378148"/>
            <a:ext cx="2952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b="19767"/>
          <a:stretch/>
        </p:blipFill>
        <p:spPr bwMode="auto">
          <a:xfrm>
            <a:off x="271309" y="4125206"/>
            <a:ext cx="3327401" cy="246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t="16979" r="26858" b="17450"/>
          <a:stretch/>
        </p:blipFill>
        <p:spPr bwMode="auto">
          <a:xfrm>
            <a:off x="-3924225" y="4313192"/>
            <a:ext cx="3254644" cy="209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13274" r="4641" b="34891"/>
          <a:stretch/>
        </p:blipFill>
        <p:spPr bwMode="auto">
          <a:xfrm>
            <a:off x="3849833" y="4364899"/>
            <a:ext cx="3483027" cy="19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510973" y="7218908"/>
            <a:ext cx="2909617" cy="315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4488573" y="7207004"/>
            <a:ext cx="2316394" cy="322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617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756884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²cerf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²chevreuil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²cerf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²chevreuil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²biche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²biche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smtClean="0">
                          <a:latin typeface="Cursive standard" pitchFamily="2" charset="0"/>
                        </a:rPr>
                        <a:t>²renard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²sanglier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²sanglier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 r="4771"/>
          <a:stretch/>
        </p:blipFill>
        <p:spPr bwMode="auto">
          <a:xfrm>
            <a:off x="958304" y="3717718"/>
            <a:ext cx="1914166" cy="17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4642" b="7167"/>
          <a:stretch/>
        </p:blipFill>
        <p:spPr bwMode="auto">
          <a:xfrm>
            <a:off x="979283" y="162455"/>
            <a:ext cx="1872208" cy="18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3"/>
          <a:stretch/>
        </p:blipFill>
        <p:spPr bwMode="auto">
          <a:xfrm>
            <a:off x="4644679" y="197630"/>
            <a:ext cx="1901870" cy="176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4945" r="17620" b="4543"/>
          <a:stretch/>
        </p:blipFill>
        <p:spPr bwMode="auto">
          <a:xfrm>
            <a:off x="553214" y="7205600"/>
            <a:ext cx="2724345" cy="175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9163"/>
          <a:stretch/>
        </p:blipFill>
        <p:spPr bwMode="auto">
          <a:xfrm>
            <a:off x="4520779" y="3717719"/>
            <a:ext cx="2149670" cy="17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7" b="6167"/>
          <a:stretch/>
        </p:blipFill>
        <p:spPr bwMode="auto">
          <a:xfrm>
            <a:off x="4259467" y="7172270"/>
            <a:ext cx="2684650" cy="18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66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441707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²écureuil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²hérisson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²chauve-souris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²faisan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²chauve-souris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²hibou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²chouette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²hibou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²chouette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/>
          <a:stretch/>
        </p:blipFill>
        <p:spPr bwMode="auto">
          <a:xfrm>
            <a:off x="1041350" y="234132"/>
            <a:ext cx="1734146" cy="16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7334"/>
          <a:stretch/>
        </p:blipFill>
        <p:spPr bwMode="auto">
          <a:xfrm>
            <a:off x="4461265" y="167279"/>
            <a:ext cx="2304615" cy="180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2" y="3762524"/>
            <a:ext cx="2160241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1" y="7170110"/>
            <a:ext cx="1728192" cy="18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2"/>
          <a:stretch/>
        </p:blipFill>
        <p:spPr bwMode="auto">
          <a:xfrm>
            <a:off x="1310893" y="7114628"/>
            <a:ext cx="1195059" cy="187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53" y="3756783"/>
            <a:ext cx="2167418" cy="173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4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407633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²loup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²loup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²ours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²raton laveur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²belette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²raton laveur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²belette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000" dirty="0" smtClean="0">
                          <a:latin typeface="Cursive standard" pitchFamily="2" charset="0"/>
                        </a:rPr>
                        <a:t>²lapin</a:t>
                      </a:r>
                      <a:r>
                        <a:rPr lang="fr-FR" sz="4000" baseline="0" dirty="0" smtClean="0">
                          <a:latin typeface="Cursive standard" pitchFamily="2" charset="0"/>
                        </a:rPr>
                        <a:t> de garenne</a:t>
                      </a:r>
                      <a:endParaRPr lang="fr-FR" sz="40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²lièvre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000" dirty="0" smtClean="0">
                          <a:latin typeface="Cursive standard" pitchFamily="2" charset="0"/>
                        </a:rPr>
                        <a:t>²lapin</a:t>
                      </a:r>
                      <a:r>
                        <a:rPr lang="fr-FR" sz="4000" baseline="0" dirty="0" smtClean="0">
                          <a:latin typeface="Cursive standard" pitchFamily="2" charset="0"/>
                        </a:rPr>
                        <a:t> de garenne</a:t>
                      </a:r>
                      <a:endParaRPr lang="fr-FR" sz="40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²lièvre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2" y="151631"/>
            <a:ext cx="2461698" cy="184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8" y="151631"/>
            <a:ext cx="1844475" cy="18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5" b="19767"/>
          <a:stretch/>
        </p:blipFill>
        <p:spPr bwMode="auto">
          <a:xfrm>
            <a:off x="760597" y="3690516"/>
            <a:ext cx="2410367" cy="178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13274" r="4641" b="34891"/>
          <a:stretch/>
        </p:blipFill>
        <p:spPr bwMode="auto">
          <a:xfrm>
            <a:off x="4058968" y="3690516"/>
            <a:ext cx="3175604" cy="176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7015"/>
          <a:stretch/>
        </p:blipFill>
        <p:spPr bwMode="auto">
          <a:xfrm>
            <a:off x="1142693" y="7198383"/>
            <a:ext cx="1646174" cy="178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8794" r="24033" b="3286"/>
          <a:stretch/>
        </p:blipFill>
        <p:spPr bwMode="auto">
          <a:xfrm>
            <a:off x="4966299" y="7125623"/>
            <a:ext cx="1360942" cy="189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253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732908"/>
              </p:ext>
            </p:extLst>
          </p:nvPr>
        </p:nvGraphicFramePr>
        <p:xfrm>
          <a:off x="90114" y="108221"/>
          <a:ext cx="7362926" cy="1049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²cerf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²chevreuil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²cerf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²chevreuil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²biche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²biche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²renard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39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²sanglier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5193"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²sanglier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500" dirty="0" smtClean="0">
                          <a:latin typeface="Cursive standard" pitchFamily="2" charset="0"/>
                        </a:rPr>
                        <a:t>²blaireau</a:t>
                      </a:r>
                      <a:endParaRPr lang="fr-FR" sz="4500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9840" y="-147406"/>
            <a:ext cx="1623452" cy="238652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3611" y="51643"/>
            <a:ext cx="1752600" cy="18592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801" y="6975832"/>
            <a:ext cx="1927860" cy="21259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6531" y="6995705"/>
            <a:ext cx="1497809" cy="208823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1756" y="3478073"/>
            <a:ext cx="1807358" cy="208823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0266" y="3588738"/>
            <a:ext cx="1432560" cy="18669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-1691977" y="4755702"/>
            <a:ext cx="1296144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1533852" y="234130"/>
            <a:ext cx="1296144" cy="3600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2181924" y="234130"/>
            <a:ext cx="1296144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 rot="19261254">
            <a:off x="309913" y="382299"/>
            <a:ext cx="1049654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 rot="939835">
            <a:off x="5796855" y="234130"/>
            <a:ext cx="1296144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 rot="20767288">
            <a:off x="4062198" y="300475"/>
            <a:ext cx="1296144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4249946" y="1242244"/>
            <a:ext cx="648072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273692" y="234130"/>
            <a:ext cx="1296144" cy="3271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 rot="3092967">
            <a:off x="499235" y="4710782"/>
            <a:ext cx="927720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 rot="4590190">
            <a:off x="4306021" y="4972016"/>
            <a:ext cx="709417" cy="3355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47268" y="8682217"/>
            <a:ext cx="872480" cy="3110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6293063" y="8329226"/>
            <a:ext cx="716935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1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109083"/>
              </p:ext>
            </p:extLst>
          </p:nvPr>
        </p:nvGraphicFramePr>
        <p:xfrm>
          <a:off x="111503" y="105962"/>
          <a:ext cx="7362926" cy="1042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463"/>
                <a:gridCol w="3681463"/>
              </a:tblGrid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43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5191" y="343091"/>
            <a:ext cx="1812208" cy="266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90257" y="1145961"/>
            <a:ext cx="1187708" cy="12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263" y="6971668"/>
            <a:ext cx="3264515" cy="36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87455" y="7879284"/>
            <a:ext cx="1291071" cy="18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1902" y="4554055"/>
            <a:ext cx="1464418" cy="169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8791" y="4431949"/>
            <a:ext cx="1353601" cy="176400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15691774">
            <a:off x="59791" y="702740"/>
            <a:ext cx="1130529" cy="4195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806045">
            <a:off x="1319275" y="721925"/>
            <a:ext cx="1296144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347433" y="824742"/>
            <a:ext cx="1296144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19750" y="5549305"/>
            <a:ext cx="648072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5609395">
            <a:off x="4662080" y="2186789"/>
            <a:ext cx="687607" cy="3660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16401740">
            <a:off x="4368620" y="5889981"/>
            <a:ext cx="952469" cy="3925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55520" y="9883658"/>
            <a:ext cx="602442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241355" y="9059647"/>
            <a:ext cx="408167" cy="4929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952560" y="970188"/>
            <a:ext cx="722244" cy="3109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 rot="20112365">
            <a:off x="4920651" y="1262768"/>
            <a:ext cx="722244" cy="3109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 rot="772798">
            <a:off x="5367381" y="1183358"/>
            <a:ext cx="967631" cy="3109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445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126</Words>
  <Application>Microsoft Office PowerPoint</Application>
  <PresentationFormat>Personnalisé</PresentationFormat>
  <Paragraphs>76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68</cp:revision>
  <cp:lastPrinted>2016-09-19T13:24:49Z</cp:lastPrinted>
  <dcterms:created xsi:type="dcterms:W3CDTF">2016-07-16T18:34:56Z</dcterms:created>
  <dcterms:modified xsi:type="dcterms:W3CDTF">2016-11-05T10:57:37Z</dcterms:modified>
</cp:coreProperties>
</file>