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81" y="-29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64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17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94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68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75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7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34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27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27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91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00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49AB9-3554-4949-8732-AD64460C8EB4}" type="datetimeFigureOut">
              <a:rPr lang="fr-FR" smtClean="0"/>
              <a:t>14/06/2015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957C6-FEA1-4A6F-A411-2EBF461947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69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œur 20"/>
          <p:cNvSpPr/>
          <p:nvPr/>
        </p:nvSpPr>
        <p:spPr>
          <a:xfrm rot="20931826">
            <a:off x="-2346520" y="809112"/>
            <a:ext cx="432048" cy="43204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Cœur 21"/>
          <p:cNvSpPr/>
          <p:nvPr/>
        </p:nvSpPr>
        <p:spPr>
          <a:xfrm rot="20931826">
            <a:off x="-2194120" y="961512"/>
            <a:ext cx="432048" cy="43204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Cœur 22"/>
          <p:cNvSpPr/>
          <p:nvPr/>
        </p:nvSpPr>
        <p:spPr>
          <a:xfrm rot="20931826">
            <a:off x="-2013536" y="3326088"/>
            <a:ext cx="432048" cy="43204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Cœur 23"/>
          <p:cNvSpPr/>
          <p:nvPr/>
        </p:nvSpPr>
        <p:spPr>
          <a:xfrm rot="217505">
            <a:off x="-2117269" y="2070138"/>
            <a:ext cx="432048" cy="43204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Cœur 24"/>
          <p:cNvSpPr/>
          <p:nvPr/>
        </p:nvSpPr>
        <p:spPr>
          <a:xfrm rot="1570128">
            <a:off x="-1056292" y="1611479"/>
            <a:ext cx="290940" cy="25202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Cœur 25"/>
          <p:cNvSpPr/>
          <p:nvPr/>
        </p:nvSpPr>
        <p:spPr>
          <a:xfrm rot="20931826">
            <a:off x="-1194392" y="377569"/>
            <a:ext cx="432048" cy="43204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18" t="19066" r="19342" b="12666"/>
          <a:stretch/>
        </p:blipFill>
        <p:spPr bwMode="auto">
          <a:xfrm rot="6756245">
            <a:off x="-1556095" y="4860984"/>
            <a:ext cx="690543" cy="60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18" t="19066" r="19342" b="12666"/>
          <a:stretch/>
        </p:blipFill>
        <p:spPr bwMode="auto">
          <a:xfrm rot="12144469">
            <a:off x="-1092597" y="2212709"/>
            <a:ext cx="690543" cy="60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18" t="19066" r="19342" b="12666"/>
          <a:stretch/>
        </p:blipFill>
        <p:spPr bwMode="auto">
          <a:xfrm rot="7909084">
            <a:off x="-3080875" y="1983458"/>
            <a:ext cx="690543" cy="60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18" t="19066" r="19342" b="12666"/>
          <a:stretch/>
        </p:blipFill>
        <p:spPr bwMode="auto">
          <a:xfrm rot="7820107">
            <a:off x="-2611567" y="2071159"/>
            <a:ext cx="690543" cy="60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18" t="19066" r="19342" b="12666"/>
          <a:stretch/>
        </p:blipFill>
        <p:spPr bwMode="auto">
          <a:xfrm rot="6756245">
            <a:off x="-1069959" y="5789464"/>
            <a:ext cx="690543" cy="60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18" t="19066" r="19342" b="12666"/>
          <a:stretch/>
        </p:blipFill>
        <p:spPr bwMode="auto">
          <a:xfrm rot="10503477">
            <a:off x="-2035387" y="3570731"/>
            <a:ext cx="690543" cy="60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18" t="19066" r="19342" b="12666"/>
          <a:stretch/>
        </p:blipFill>
        <p:spPr bwMode="auto">
          <a:xfrm rot="7339237">
            <a:off x="-883231" y="3412566"/>
            <a:ext cx="690543" cy="60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870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A3 (297 x 420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1</cp:revision>
  <dcterms:created xsi:type="dcterms:W3CDTF">2015-06-14T18:16:33Z</dcterms:created>
  <dcterms:modified xsi:type="dcterms:W3CDTF">2015-06-14T18:25:49Z</dcterms:modified>
</cp:coreProperties>
</file>