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512" y="-9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50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38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8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13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84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10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9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42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8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6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15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0870-995C-4991-8AE1-17231F252341}" type="datetimeFigureOut">
              <a:rPr lang="fr-FR" smtClean="0"/>
              <a:t>18/06/2015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7A251-C3CA-4B7B-9E92-FC01FABFA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79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28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A3 (297 x 420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1</cp:revision>
  <dcterms:created xsi:type="dcterms:W3CDTF">2015-06-18T11:55:14Z</dcterms:created>
  <dcterms:modified xsi:type="dcterms:W3CDTF">2015-06-18T11:56:07Z</dcterms:modified>
</cp:coreProperties>
</file>